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8" r:id="rId1"/>
    <p:sldMasterId id="2147483666" r:id="rId2"/>
    <p:sldMasterId id="2147483674" r:id="rId3"/>
  </p:sldMasterIdLst>
  <p:notesMasterIdLst>
    <p:notesMasterId r:id="rId5"/>
  </p:notesMasterIdLst>
  <p:handoutMasterIdLst>
    <p:handoutMasterId r:id="rId6"/>
  </p:handoutMasterIdLst>
  <p:sldIdLst>
    <p:sldId id="259" r:id="rId4"/>
  </p:sldIdLst>
  <p:sldSz cx="7556500" cy="10680700"/>
  <p:notesSz cx="6735763" cy="9866313"/>
  <p:defaultTextStyle>
    <a:lvl1pPr algn="ctr" defTabSz="584200">
      <a:defRPr sz="38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8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8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8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8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8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8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8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800"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>
        <p15:guide id="1" orient="horz" pos="3364">
          <p15:clr>
            <a:srgbClr val="A4A3A4"/>
          </p15:clr>
        </p15:guide>
        <p15:guide id="2" pos="23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6173" autoAdjust="0"/>
  </p:normalViewPr>
  <p:slideViewPr>
    <p:cSldViewPr snapToGrid="0">
      <p:cViewPr varScale="1">
        <p:scale>
          <a:sx n="75" d="100"/>
          <a:sy n="75" d="100"/>
        </p:scale>
        <p:origin x="3000" y="54"/>
      </p:cViewPr>
      <p:guideLst>
        <p:guide orient="horz" pos="3364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12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D9C5EFD-62F0-4078-9E4E-3F24A3D199D8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D00C639-C6FD-4332-8E26-7981F8CE5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0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2058988" y="739775"/>
            <a:ext cx="2617787" cy="3700463"/>
          </a:xfrm>
          <a:prstGeom prst="rect">
            <a:avLst/>
          </a:prstGeom>
        </p:spPr>
        <p:txBody>
          <a:bodyPr lIns="90763" tIns="45382" rIns="90763" bIns="45382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 lIns="90763" tIns="45382" rIns="90763" bIns="45382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78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58988" y="739775"/>
            <a:ext cx="261778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065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6130168"/>
            <a:ext cx="7556500" cy="381786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1" y="491549"/>
            <a:ext cx="7556501" cy="131560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テキスト ボックス 1"/>
          <p:cNvSpPr txBox="1"/>
          <p:nvPr userDrawn="1"/>
        </p:nvSpPr>
        <p:spPr>
          <a:xfrm>
            <a:off x="1509828" y="9970892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共催：日本ベーリンガーインゲルハイム株式会社</a:t>
            </a:r>
            <a:endParaRPr kumimoji="1" lang="en-US" altLang="ja-JP" sz="1600" dirty="0"/>
          </a:p>
          <a:p>
            <a:r>
              <a:rPr kumimoji="1" lang="ja-JP" altLang="en-US" sz="1600" dirty="0"/>
              <a:t>群馬心不全研究会</a:t>
            </a:r>
          </a:p>
        </p:txBody>
      </p:sp>
    </p:spTree>
    <p:extLst>
      <p:ext uri="{BB962C8B-B14F-4D97-AF65-F5344CB8AC3E}">
        <p14:creationId xmlns:p14="http://schemas.microsoft.com/office/powerpoint/2010/main" val="41441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9"/>
          <p:cNvSpPr/>
          <p:nvPr userDrawn="1"/>
        </p:nvSpPr>
        <p:spPr>
          <a:xfrm rot="12441936" flipV="1">
            <a:off x="5365613" y="-357606"/>
            <a:ext cx="2602368" cy="1111986"/>
          </a:xfrm>
          <a:prstGeom prst="triangle">
            <a:avLst>
              <a:gd name="adj" fmla="val 2249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二等辺三角形 2"/>
          <p:cNvSpPr/>
          <p:nvPr userDrawn="1"/>
        </p:nvSpPr>
        <p:spPr>
          <a:xfrm flipV="1">
            <a:off x="0" y="0"/>
            <a:ext cx="7429500" cy="113157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rgbClr val="008AF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20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5" y="1180189"/>
            <a:ext cx="6800850" cy="1338701"/>
          </a:xfrm>
        </p:spPr>
        <p:txBody>
          <a:bodyPr>
            <a:noAutofit/>
          </a:bodyPr>
          <a:lstStyle>
            <a:lvl1pPr>
              <a:defRPr sz="4882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7189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9"/>
          <p:cNvSpPr/>
          <p:nvPr userDrawn="1"/>
        </p:nvSpPr>
        <p:spPr>
          <a:xfrm rot="12441936" flipV="1">
            <a:off x="5365613" y="-357606"/>
            <a:ext cx="2602368" cy="1111986"/>
          </a:xfrm>
          <a:prstGeom prst="triangle">
            <a:avLst>
              <a:gd name="adj" fmla="val 2249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二等辺三角形 2"/>
          <p:cNvSpPr/>
          <p:nvPr userDrawn="1"/>
        </p:nvSpPr>
        <p:spPr>
          <a:xfrm flipV="1">
            <a:off x="0" y="0"/>
            <a:ext cx="7429500" cy="113157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rgbClr val="008AF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65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113" y="568325"/>
            <a:ext cx="6518275" cy="206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113" y="2843213"/>
            <a:ext cx="6518275" cy="6777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113" y="9899650"/>
            <a:ext cx="1700212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0729-CEEF-41A0-AF04-0B24FC1DA66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3488" y="9899650"/>
            <a:ext cx="2549525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7175" y="9899650"/>
            <a:ext cx="1700213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DDDF-497E-4232-AD92-D405E59DE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58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113" y="568325"/>
            <a:ext cx="6518275" cy="206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113" y="2843213"/>
            <a:ext cx="6518275" cy="6777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113" y="9899650"/>
            <a:ext cx="1700212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D076-62EF-4A49-9BC6-80615D13A071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3488" y="9899650"/>
            <a:ext cx="2549525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7175" y="9899650"/>
            <a:ext cx="1700213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85F1-315D-4271-A1C5-80A63FDD01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02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7825" y="427723"/>
            <a:ext cx="6800850" cy="1780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7825" y="2492165"/>
            <a:ext cx="6800850" cy="70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6401239" y="10325350"/>
            <a:ext cx="231135" cy="226174"/>
          </a:xfrm>
          <a:custGeom>
            <a:avLst/>
            <a:gdLst>
              <a:gd name="T0" fmla="*/ 46 w 73"/>
              <a:gd name="T1" fmla="*/ 19 h 73"/>
              <a:gd name="T2" fmla="*/ 36 w 73"/>
              <a:gd name="T3" fmla="*/ 13 h 73"/>
              <a:gd name="T4" fmla="*/ 27 w 73"/>
              <a:gd name="T5" fmla="*/ 19 h 73"/>
              <a:gd name="T6" fmla="*/ 25 w 73"/>
              <a:gd name="T7" fmla="*/ 17 h 73"/>
              <a:gd name="T8" fmla="*/ 36 w 73"/>
              <a:gd name="T9" fmla="*/ 8 h 73"/>
              <a:gd name="T10" fmla="*/ 48 w 73"/>
              <a:gd name="T11" fmla="*/ 17 h 73"/>
              <a:gd name="T12" fmla="*/ 46 w 73"/>
              <a:gd name="T13" fmla="*/ 19 h 73"/>
              <a:gd name="T14" fmla="*/ 56 w 73"/>
              <a:gd name="T15" fmla="*/ 67 h 73"/>
              <a:gd name="T16" fmla="*/ 56 w 73"/>
              <a:gd name="T17" fmla="*/ 46 h 73"/>
              <a:gd name="T18" fmla="*/ 60 w 73"/>
              <a:gd name="T19" fmla="*/ 46 h 73"/>
              <a:gd name="T20" fmla="*/ 60 w 73"/>
              <a:gd name="T21" fmla="*/ 60 h 73"/>
              <a:gd name="T22" fmla="*/ 65 w 73"/>
              <a:gd name="T23" fmla="*/ 53 h 73"/>
              <a:gd name="T24" fmla="*/ 69 w 73"/>
              <a:gd name="T25" fmla="*/ 37 h 73"/>
              <a:gd name="T26" fmla="*/ 36 w 73"/>
              <a:gd name="T27" fmla="*/ 4 h 73"/>
              <a:gd name="T28" fmla="*/ 4 w 73"/>
              <a:gd name="T29" fmla="*/ 37 h 73"/>
              <a:gd name="T30" fmla="*/ 8 w 73"/>
              <a:gd name="T31" fmla="*/ 53 h 73"/>
              <a:gd name="T32" fmla="*/ 13 w 73"/>
              <a:gd name="T33" fmla="*/ 60 h 73"/>
              <a:gd name="T34" fmla="*/ 13 w 73"/>
              <a:gd name="T35" fmla="*/ 46 h 73"/>
              <a:gd name="T36" fmla="*/ 17 w 73"/>
              <a:gd name="T37" fmla="*/ 46 h 73"/>
              <a:gd name="T38" fmla="*/ 17 w 73"/>
              <a:gd name="T39" fmla="*/ 67 h 73"/>
              <a:gd name="T40" fmla="*/ 0 w 73"/>
              <a:gd name="T41" fmla="*/ 37 h 73"/>
              <a:gd name="T42" fmla="*/ 36 w 73"/>
              <a:gd name="T43" fmla="*/ 0 h 73"/>
              <a:gd name="T44" fmla="*/ 73 w 73"/>
              <a:gd name="T45" fmla="*/ 37 h 73"/>
              <a:gd name="T46" fmla="*/ 56 w 73"/>
              <a:gd name="T47" fmla="*/ 67 h 73"/>
              <a:gd name="T48" fmla="*/ 42 w 73"/>
              <a:gd name="T49" fmla="*/ 72 h 73"/>
              <a:gd name="T50" fmla="*/ 42 w 73"/>
              <a:gd name="T51" fmla="*/ 22 h 73"/>
              <a:gd name="T52" fmla="*/ 45 w 73"/>
              <a:gd name="T53" fmla="*/ 22 h 73"/>
              <a:gd name="T54" fmla="*/ 45 w 73"/>
              <a:gd name="T55" fmla="*/ 72 h 73"/>
              <a:gd name="T56" fmla="*/ 42 w 73"/>
              <a:gd name="T57" fmla="*/ 72 h 73"/>
              <a:gd name="T58" fmla="*/ 49 w 73"/>
              <a:gd name="T59" fmla="*/ 71 h 73"/>
              <a:gd name="T60" fmla="*/ 49 w 73"/>
              <a:gd name="T61" fmla="*/ 46 h 73"/>
              <a:gd name="T62" fmla="*/ 53 w 73"/>
              <a:gd name="T63" fmla="*/ 46 h 73"/>
              <a:gd name="T64" fmla="*/ 53 w 73"/>
              <a:gd name="T65" fmla="*/ 69 h 73"/>
              <a:gd name="T66" fmla="*/ 49 w 73"/>
              <a:gd name="T67" fmla="*/ 71 h 73"/>
              <a:gd name="T68" fmla="*/ 36 w 73"/>
              <a:gd name="T69" fmla="*/ 73 h 73"/>
              <a:gd name="T70" fmla="*/ 35 w 73"/>
              <a:gd name="T71" fmla="*/ 73 h 73"/>
              <a:gd name="T72" fmla="*/ 35 w 73"/>
              <a:gd name="T73" fmla="*/ 22 h 73"/>
              <a:gd name="T74" fmla="*/ 38 w 73"/>
              <a:gd name="T75" fmla="*/ 22 h 73"/>
              <a:gd name="T76" fmla="*/ 38 w 73"/>
              <a:gd name="T77" fmla="*/ 73 h 73"/>
              <a:gd name="T78" fmla="*/ 36 w 73"/>
              <a:gd name="T79" fmla="*/ 73 h 73"/>
              <a:gd name="T80" fmla="*/ 27 w 73"/>
              <a:gd name="T81" fmla="*/ 72 h 73"/>
              <a:gd name="T82" fmla="*/ 27 w 73"/>
              <a:gd name="T83" fmla="*/ 22 h 73"/>
              <a:gd name="T84" fmla="*/ 31 w 73"/>
              <a:gd name="T85" fmla="*/ 22 h 73"/>
              <a:gd name="T86" fmla="*/ 31 w 73"/>
              <a:gd name="T87" fmla="*/ 72 h 73"/>
              <a:gd name="T88" fmla="*/ 27 w 73"/>
              <a:gd name="T89" fmla="*/ 72 h 73"/>
              <a:gd name="T90" fmla="*/ 20 w 73"/>
              <a:gd name="T91" fmla="*/ 69 h 73"/>
              <a:gd name="T92" fmla="*/ 20 w 73"/>
              <a:gd name="T93" fmla="*/ 46 h 73"/>
              <a:gd name="T94" fmla="*/ 24 w 73"/>
              <a:gd name="T95" fmla="*/ 46 h 73"/>
              <a:gd name="T96" fmla="*/ 24 w 73"/>
              <a:gd name="T97" fmla="*/ 70 h 73"/>
              <a:gd name="T98" fmla="*/ 20 w 73"/>
              <a:gd name="T99" fmla="*/ 6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" h="73">
                <a:moveTo>
                  <a:pt x="46" y="19"/>
                </a:moveTo>
                <a:cubicBezTo>
                  <a:pt x="36" y="13"/>
                  <a:pt x="36" y="13"/>
                  <a:pt x="36" y="13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7"/>
                  <a:pt x="25" y="17"/>
                  <a:pt x="25" y="17"/>
                </a:cubicBezTo>
                <a:cubicBezTo>
                  <a:pt x="36" y="8"/>
                  <a:pt x="36" y="8"/>
                  <a:pt x="36" y="8"/>
                </a:cubicBezTo>
                <a:cubicBezTo>
                  <a:pt x="48" y="17"/>
                  <a:pt x="48" y="17"/>
                  <a:pt x="48" y="17"/>
                </a:cubicBezTo>
                <a:lnTo>
                  <a:pt x="46" y="19"/>
                </a:lnTo>
                <a:close/>
                <a:moveTo>
                  <a:pt x="56" y="67"/>
                </a:moveTo>
                <a:cubicBezTo>
                  <a:pt x="56" y="46"/>
                  <a:pt x="56" y="46"/>
                  <a:pt x="56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60"/>
                  <a:pt x="60" y="60"/>
                  <a:pt x="60" y="60"/>
                </a:cubicBezTo>
                <a:cubicBezTo>
                  <a:pt x="62" y="58"/>
                  <a:pt x="64" y="55"/>
                  <a:pt x="65" y="53"/>
                </a:cubicBezTo>
                <a:cubicBezTo>
                  <a:pt x="68" y="48"/>
                  <a:pt x="69" y="43"/>
                  <a:pt x="69" y="37"/>
                </a:cubicBezTo>
                <a:cubicBezTo>
                  <a:pt x="69" y="18"/>
                  <a:pt x="55" y="4"/>
                  <a:pt x="36" y="4"/>
                </a:cubicBezTo>
                <a:cubicBezTo>
                  <a:pt x="18" y="4"/>
                  <a:pt x="4" y="18"/>
                  <a:pt x="4" y="37"/>
                </a:cubicBezTo>
                <a:cubicBezTo>
                  <a:pt x="4" y="43"/>
                  <a:pt x="5" y="48"/>
                  <a:pt x="8" y="53"/>
                </a:cubicBezTo>
                <a:cubicBezTo>
                  <a:pt x="9" y="55"/>
                  <a:pt x="11" y="58"/>
                  <a:pt x="13" y="60"/>
                </a:cubicBezTo>
                <a:cubicBezTo>
                  <a:pt x="13" y="46"/>
                  <a:pt x="13" y="46"/>
                  <a:pt x="13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67"/>
                  <a:pt x="17" y="67"/>
                  <a:pt x="17" y="67"/>
                </a:cubicBezTo>
                <a:cubicBezTo>
                  <a:pt x="7" y="60"/>
                  <a:pt x="0" y="49"/>
                  <a:pt x="0" y="37"/>
                </a:cubicBezTo>
                <a:cubicBezTo>
                  <a:pt x="0" y="17"/>
                  <a:pt x="17" y="0"/>
                  <a:pt x="36" y="0"/>
                </a:cubicBezTo>
                <a:cubicBezTo>
                  <a:pt x="56" y="0"/>
                  <a:pt x="73" y="17"/>
                  <a:pt x="73" y="37"/>
                </a:cubicBezTo>
                <a:cubicBezTo>
                  <a:pt x="73" y="49"/>
                  <a:pt x="66" y="60"/>
                  <a:pt x="56" y="67"/>
                </a:cubicBezTo>
                <a:moveTo>
                  <a:pt x="42" y="72"/>
                </a:moveTo>
                <a:cubicBezTo>
                  <a:pt x="42" y="22"/>
                  <a:pt x="42" y="22"/>
                  <a:pt x="42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72"/>
                  <a:pt x="45" y="72"/>
                  <a:pt x="45" y="72"/>
                </a:cubicBezTo>
                <a:cubicBezTo>
                  <a:pt x="44" y="72"/>
                  <a:pt x="43" y="72"/>
                  <a:pt x="42" y="72"/>
                </a:cubicBezTo>
                <a:moveTo>
                  <a:pt x="49" y="71"/>
                </a:moveTo>
                <a:cubicBezTo>
                  <a:pt x="49" y="46"/>
                  <a:pt x="49" y="46"/>
                  <a:pt x="49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69"/>
                  <a:pt x="53" y="69"/>
                  <a:pt x="53" y="69"/>
                </a:cubicBezTo>
                <a:cubicBezTo>
                  <a:pt x="52" y="69"/>
                  <a:pt x="50" y="70"/>
                  <a:pt x="49" y="71"/>
                </a:cubicBezTo>
                <a:moveTo>
                  <a:pt x="36" y="73"/>
                </a:moveTo>
                <a:cubicBezTo>
                  <a:pt x="36" y="73"/>
                  <a:pt x="35" y="73"/>
                  <a:pt x="35" y="73"/>
                </a:cubicBezTo>
                <a:cubicBezTo>
                  <a:pt x="35" y="22"/>
                  <a:pt x="35" y="22"/>
                  <a:pt x="35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7" y="73"/>
                  <a:pt x="36" y="73"/>
                </a:cubicBezTo>
                <a:moveTo>
                  <a:pt x="27" y="72"/>
                </a:moveTo>
                <a:cubicBezTo>
                  <a:pt x="27" y="22"/>
                  <a:pt x="27" y="22"/>
                  <a:pt x="27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72"/>
                  <a:pt x="31" y="72"/>
                  <a:pt x="31" y="72"/>
                </a:cubicBezTo>
                <a:cubicBezTo>
                  <a:pt x="30" y="72"/>
                  <a:pt x="29" y="72"/>
                  <a:pt x="27" y="72"/>
                </a:cubicBezTo>
                <a:moveTo>
                  <a:pt x="20" y="69"/>
                </a:moveTo>
                <a:cubicBezTo>
                  <a:pt x="20" y="46"/>
                  <a:pt x="20" y="46"/>
                  <a:pt x="20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70"/>
                  <a:pt x="24" y="70"/>
                  <a:pt x="24" y="70"/>
                </a:cubicBezTo>
                <a:cubicBezTo>
                  <a:pt x="23" y="70"/>
                  <a:pt x="21" y="69"/>
                  <a:pt x="20" y="69"/>
                </a:cubicBezTo>
              </a:path>
            </a:pathLst>
          </a:custGeom>
          <a:solidFill>
            <a:srgbClr val="113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003" tIns="46502" rIns="93003" bIns="46502" numCol="1" anchor="t" anchorCtr="0" compatLnSpc="1">
            <a:prstTxWarp prst="textNoShape">
              <a:avLst/>
            </a:prstTxWarp>
          </a:bodyPr>
          <a:lstStyle/>
          <a:p>
            <a:endParaRPr lang="ja-JP" altLang="en-US" sz="1831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673537" y="10337741"/>
            <a:ext cx="167811" cy="223077"/>
          </a:xfrm>
          <a:custGeom>
            <a:avLst/>
            <a:gdLst>
              <a:gd name="T0" fmla="*/ 44 w 53"/>
              <a:gd name="T1" fmla="*/ 15 h 72"/>
              <a:gd name="T2" fmla="*/ 49 w 53"/>
              <a:gd name="T3" fmla="*/ 15 h 72"/>
              <a:gd name="T4" fmla="*/ 47 w 53"/>
              <a:gd name="T5" fmla="*/ 7 h 72"/>
              <a:gd name="T6" fmla="*/ 47 w 53"/>
              <a:gd name="T7" fmla="*/ 27 h 72"/>
              <a:gd name="T8" fmla="*/ 52 w 53"/>
              <a:gd name="T9" fmla="*/ 22 h 72"/>
              <a:gd name="T10" fmla="*/ 44 w 53"/>
              <a:gd name="T11" fmla="*/ 17 h 72"/>
              <a:gd name="T12" fmla="*/ 37 w 53"/>
              <a:gd name="T13" fmla="*/ 17 h 72"/>
              <a:gd name="T14" fmla="*/ 22 w 53"/>
              <a:gd name="T15" fmla="*/ 17 h 72"/>
              <a:gd name="T16" fmla="*/ 37 w 53"/>
              <a:gd name="T17" fmla="*/ 17 h 72"/>
              <a:gd name="T18" fmla="*/ 17 w 53"/>
              <a:gd name="T19" fmla="*/ 14 h 72"/>
              <a:gd name="T20" fmla="*/ 18 w 53"/>
              <a:gd name="T21" fmla="*/ 6 h 72"/>
              <a:gd name="T22" fmla="*/ 10 w 53"/>
              <a:gd name="T23" fmla="*/ 0 h 72"/>
              <a:gd name="T24" fmla="*/ 0 w 53"/>
              <a:gd name="T25" fmla="*/ 0 h 72"/>
              <a:gd name="T26" fmla="*/ 3 w 53"/>
              <a:gd name="T27" fmla="*/ 2 h 72"/>
              <a:gd name="T28" fmla="*/ 0 w 53"/>
              <a:gd name="T29" fmla="*/ 25 h 72"/>
              <a:gd name="T30" fmla="*/ 5 w 53"/>
              <a:gd name="T31" fmla="*/ 26 h 72"/>
              <a:gd name="T32" fmla="*/ 18 w 53"/>
              <a:gd name="T33" fmla="*/ 23 h 72"/>
              <a:gd name="T34" fmla="*/ 47 w 53"/>
              <a:gd name="T35" fmla="*/ 49 h 72"/>
              <a:gd name="T36" fmla="*/ 42 w 53"/>
              <a:gd name="T37" fmla="*/ 47 h 72"/>
              <a:gd name="T38" fmla="*/ 32 w 53"/>
              <a:gd name="T39" fmla="*/ 53 h 72"/>
              <a:gd name="T40" fmla="*/ 31 w 53"/>
              <a:gd name="T41" fmla="*/ 62 h 72"/>
              <a:gd name="T42" fmla="*/ 31 w 53"/>
              <a:gd name="T43" fmla="*/ 68 h 72"/>
              <a:gd name="T44" fmla="*/ 46 w 53"/>
              <a:gd name="T45" fmla="*/ 66 h 72"/>
              <a:gd name="T46" fmla="*/ 36 w 53"/>
              <a:gd name="T47" fmla="*/ 61 h 72"/>
              <a:gd name="T48" fmla="*/ 36 w 53"/>
              <a:gd name="T49" fmla="*/ 58 h 72"/>
              <a:gd name="T50" fmla="*/ 45 w 53"/>
              <a:gd name="T51" fmla="*/ 53 h 72"/>
              <a:gd name="T52" fmla="*/ 47 w 53"/>
              <a:gd name="T53" fmla="*/ 49 h 72"/>
              <a:gd name="T54" fmla="*/ 29 w 53"/>
              <a:gd name="T55" fmla="*/ 64 h 72"/>
              <a:gd name="T56" fmla="*/ 27 w 53"/>
              <a:gd name="T57" fmla="*/ 51 h 72"/>
              <a:gd name="T58" fmla="*/ 17 w 53"/>
              <a:gd name="T59" fmla="*/ 49 h 72"/>
              <a:gd name="T60" fmla="*/ 16 w 53"/>
              <a:gd name="T61" fmla="*/ 46 h 72"/>
              <a:gd name="T62" fmla="*/ 12 w 53"/>
              <a:gd name="T63" fmla="*/ 49 h 72"/>
              <a:gd name="T64" fmla="*/ 14 w 53"/>
              <a:gd name="T65" fmla="*/ 63 h 72"/>
              <a:gd name="T66" fmla="*/ 12 w 53"/>
              <a:gd name="T67" fmla="*/ 65 h 72"/>
              <a:gd name="T68" fmla="*/ 19 w 53"/>
              <a:gd name="T69" fmla="*/ 64 h 72"/>
              <a:gd name="T70" fmla="*/ 17 w 53"/>
              <a:gd name="T71" fmla="*/ 51 h 72"/>
              <a:gd name="T72" fmla="*/ 23 w 53"/>
              <a:gd name="T73" fmla="*/ 52 h 72"/>
              <a:gd name="T74" fmla="*/ 21 w 53"/>
              <a:gd name="T75" fmla="*/ 64 h 72"/>
              <a:gd name="T76" fmla="*/ 29 w 53"/>
              <a:gd name="T77" fmla="*/ 65 h 72"/>
              <a:gd name="T78" fmla="*/ 9 w 53"/>
              <a:gd name="T79" fmla="*/ 64 h 72"/>
              <a:gd name="T80" fmla="*/ 7 w 53"/>
              <a:gd name="T81" fmla="*/ 41 h 72"/>
              <a:gd name="T82" fmla="*/ 9 w 53"/>
              <a:gd name="T83" fmla="*/ 39 h 72"/>
              <a:gd name="T84" fmla="*/ 0 w 53"/>
              <a:gd name="T85" fmla="*/ 41 h 72"/>
              <a:gd name="T86" fmla="*/ 3 w 53"/>
              <a:gd name="T87" fmla="*/ 63 h 72"/>
              <a:gd name="T88" fmla="*/ 0 w 53"/>
              <a:gd name="T89" fmla="*/ 65 h 72"/>
              <a:gd name="T90" fmla="*/ 33 w 53"/>
              <a:gd name="T91" fmla="*/ 17 h 72"/>
              <a:gd name="T92" fmla="*/ 26 w 53"/>
              <a:gd name="T93" fmla="*/ 17 h 72"/>
              <a:gd name="T94" fmla="*/ 33 w 53"/>
              <a:gd name="T95" fmla="*/ 17 h 72"/>
              <a:gd name="T96" fmla="*/ 9 w 53"/>
              <a:gd name="T97" fmla="*/ 12 h 72"/>
              <a:gd name="T98" fmla="*/ 7 w 53"/>
              <a:gd name="T99" fmla="*/ 2 h 72"/>
              <a:gd name="T100" fmla="*/ 13 w 53"/>
              <a:gd name="T101" fmla="*/ 7 h 72"/>
              <a:gd name="T102" fmla="*/ 12 w 53"/>
              <a:gd name="T103" fmla="*/ 24 h 72"/>
              <a:gd name="T104" fmla="*/ 7 w 53"/>
              <a:gd name="T105" fmla="*/ 24 h 72"/>
              <a:gd name="T106" fmla="*/ 8 w 53"/>
              <a:gd name="T107" fmla="*/ 14 h 72"/>
              <a:gd name="T108" fmla="*/ 41 w 53"/>
              <a:gd name="T109" fmla="*/ 53 h 72"/>
              <a:gd name="T110" fmla="*/ 36 w 53"/>
              <a:gd name="T111" fmla="*/ 52 h 72"/>
              <a:gd name="T112" fmla="*/ 41 w 53"/>
              <a:gd name="T113" fmla="*/ 53 h 72"/>
              <a:gd name="T114" fmla="*/ 38 w 53"/>
              <a:gd name="T115" fmla="*/ 70 h 72"/>
              <a:gd name="T116" fmla="*/ 36 w 53"/>
              <a:gd name="T117" fmla="*/ 65 h 72"/>
              <a:gd name="T118" fmla="*/ 44 w 53"/>
              <a:gd name="T119" fmla="*/ 6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" h="72">
                <a:moveTo>
                  <a:pt x="49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13"/>
                  <a:pt x="44" y="9"/>
                  <a:pt x="47" y="9"/>
                </a:cubicBezTo>
                <a:cubicBezTo>
                  <a:pt x="49" y="9"/>
                  <a:pt x="49" y="13"/>
                  <a:pt x="49" y="15"/>
                </a:cubicBezTo>
                <a:moveTo>
                  <a:pt x="53" y="17"/>
                </a:moveTo>
                <a:cubicBezTo>
                  <a:pt x="53" y="12"/>
                  <a:pt x="52" y="7"/>
                  <a:pt x="47" y="7"/>
                </a:cubicBezTo>
                <a:cubicBezTo>
                  <a:pt x="41" y="7"/>
                  <a:pt x="40" y="13"/>
                  <a:pt x="40" y="17"/>
                </a:cubicBezTo>
                <a:cubicBezTo>
                  <a:pt x="40" y="23"/>
                  <a:pt x="42" y="27"/>
                  <a:pt x="47" y="27"/>
                </a:cubicBezTo>
                <a:cubicBezTo>
                  <a:pt x="50" y="27"/>
                  <a:pt x="52" y="25"/>
                  <a:pt x="53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1" y="23"/>
                  <a:pt x="50" y="24"/>
                  <a:pt x="48" y="24"/>
                </a:cubicBezTo>
                <a:cubicBezTo>
                  <a:pt x="44" y="24"/>
                  <a:pt x="44" y="20"/>
                  <a:pt x="44" y="17"/>
                </a:cubicBezTo>
                <a:lnTo>
                  <a:pt x="53" y="17"/>
                </a:lnTo>
                <a:close/>
                <a:moveTo>
                  <a:pt x="37" y="17"/>
                </a:moveTo>
                <a:cubicBezTo>
                  <a:pt x="37" y="9"/>
                  <a:pt x="32" y="7"/>
                  <a:pt x="30" y="7"/>
                </a:cubicBezTo>
                <a:cubicBezTo>
                  <a:pt x="24" y="7"/>
                  <a:pt x="22" y="13"/>
                  <a:pt x="22" y="17"/>
                </a:cubicBezTo>
                <a:cubicBezTo>
                  <a:pt x="22" y="23"/>
                  <a:pt x="25" y="27"/>
                  <a:pt x="29" y="27"/>
                </a:cubicBezTo>
                <a:cubicBezTo>
                  <a:pt x="33" y="27"/>
                  <a:pt x="37" y="23"/>
                  <a:pt x="37" y="17"/>
                </a:cubicBezTo>
                <a:moveTo>
                  <a:pt x="19" y="19"/>
                </a:moveTo>
                <a:cubicBezTo>
                  <a:pt x="19" y="17"/>
                  <a:pt x="18" y="16"/>
                  <a:pt x="17" y="14"/>
                </a:cubicBezTo>
                <a:cubicBezTo>
                  <a:pt x="16" y="13"/>
                  <a:pt x="15" y="13"/>
                  <a:pt x="13" y="12"/>
                </a:cubicBezTo>
                <a:cubicBezTo>
                  <a:pt x="15" y="12"/>
                  <a:pt x="18" y="10"/>
                  <a:pt x="18" y="6"/>
                </a:cubicBezTo>
                <a:cubicBezTo>
                  <a:pt x="18" y="5"/>
                  <a:pt x="17" y="3"/>
                  <a:pt x="16" y="2"/>
                </a:cubicBezTo>
                <a:cubicBezTo>
                  <a:pt x="14" y="0"/>
                  <a:pt x="11" y="0"/>
                  <a:pt x="10" y="0"/>
                </a:cubicBezTo>
                <a:cubicBezTo>
                  <a:pt x="8" y="0"/>
                  <a:pt x="7" y="0"/>
                  <a:pt x="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6"/>
                  <a:pt x="10" y="26"/>
                  <a:pt x="11" y="26"/>
                </a:cubicBezTo>
                <a:cubicBezTo>
                  <a:pt x="13" y="26"/>
                  <a:pt x="16" y="26"/>
                  <a:pt x="18" y="23"/>
                </a:cubicBezTo>
                <a:cubicBezTo>
                  <a:pt x="19" y="22"/>
                  <a:pt x="19" y="21"/>
                  <a:pt x="19" y="19"/>
                </a:cubicBezTo>
                <a:moveTo>
                  <a:pt x="47" y="49"/>
                </a:moveTo>
                <a:cubicBezTo>
                  <a:pt x="47" y="47"/>
                  <a:pt x="47" y="47"/>
                  <a:pt x="47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1" y="47"/>
                  <a:pt x="40" y="46"/>
                  <a:pt x="38" y="46"/>
                </a:cubicBezTo>
                <a:cubicBezTo>
                  <a:pt x="35" y="46"/>
                  <a:pt x="32" y="49"/>
                  <a:pt x="32" y="53"/>
                </a:cubicBezTo>
                <a:cubicBezTo>
                  <a:pt x="32" y="56"/>
                  <a:pt x="34" y="57"/>
                  <a:pt x="35" y="58"/>
                </a:cubicBezTo>
                <a:cubicBezTo>
                  <a:pt x="33" y="59"/>
                  <a:pt x="31" y="60"/>
                  <a:pt x="31" y="62"/>
                </a:cubicBezTo>
                <a:cubicBezTo>
                  <a:pt x="31" y="63"/>
                  <a:pt x="32" y="64"/>
                  <a:pt x="34" y="64"/>
                </a:cubicBezTo>
                <a:cubicBezTo>
                  <a:pt x="32" y="65"/>
                  <a:pt x="31" y="66"/>
                  <a:pt x="31" y="68"/>
                </a:cubicBezTo>
                <a:cubicBezTo>
                  <a:pt x="31" y="71"/>
                  <a:pt x="34" y="72"/>
                  <a:pt x="37" y="72"/>
                </a:cubicBezTo>
                <a:cubicBezTo>
                  <a:pt x="43" y="72"/>
                  <a:pt x="46" y="69"/>
                  <a:pt x="46" y="66"/>
                </a:cubicBezTo>
                <a:cubicBezTo>
                  <a:pt x="46" y="62"/>
                  <a:pt x="44" y="61"/>
                  <a:pt x="41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5" y="61"/>
                  <a:pt x="35" y="60"/>
                </a:cubicBezTo>
                <a:cubicBezTo>
                  <a:pt x="35" y="60"/>
                  <a:pt x="36" y="59"/>
                  <a:pt x="36" y="58"/>
                </a:cubicBezTo>
                <a:cubicBezTo>
                  <a:pt x="37" y="59"/>
                  <a:pt x="38" y="59"/>
                  <a:pt x="39" y="59"/>
                </a:cubicBezTo>
                <a:cubicBezTo>
                  <a:pt x="41" y="59"/>
                  <a:pt x="45" y="57"/>
                  <a:pt x="45" y="53"/>
                </a:cubicBezTo>
                <a:cubicBezTo>
                  <a:pt x="45" y="51"/>
                  <a:pt x="44" y="50"/>
                  <a:pt x="44" y="49"/>
                </a:cubicBezTo>
                <a:lnTo>
                  <a:pt x="47" y="49"/>
                </a:lnTo>
                <a:close/>
                <a:moveTo>
                  <a:pt x="29" y="65"/>
                </a:moveTo>
                <a:cubicBezTo>
                  <a:pt x="29" y="64"/>
                  <a:pt x="29" y="64"/>
                  <a:pt x="29" y="64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8"/>
                  <a:pt x="25" y="46"/>
                  <a:pt x="22" y="46"/>
                </a:cubicBezTo>
                <a:cubicBezTo>
                  <a:pt x="20" y="46"/>
                  <a:pt x="19" y="48"/>
                  <a:pt x="17" y="49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63"/>
                  <a:pt x="14" y="63"/>
                  <a:pt x="14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4"/>
                  <a:pt x="19" y="64"/>
                  <a:pt x="19" y="64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51"/>
                  <a:pt x="17" y="51"/>
                  <a:pt x="17" y="51"/>
                </a:cubicBezTo>
                <a:cubicBezTo>
                  <a:pt x="18" y="50"/>
                  <a:pt x="20" y="49"/>
                  <a:pt x="21" y="49"/>
                </a:cubicBezTo>
                <a:cubicBezTo>
                  <a:pt x="23" y="49"/>
                  <a:pt x="23" y="51"/>
                  <a:pt x="23" y="52"/>
                </a:cubicBezTo>
                <a:cubicBezTo>
                  <a:pt x="23" y="63"/>
                  <a:pt x="23" y="63"/>
                  <a:pt x="23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1" y="65"/>
                </a:cubicBezTo>
                <a:lnTo>
                  <a:pt x="29" y="65"/>
                </a:lnTo>
                <a:close/>
                <a:moveTo>
                  <a:pt x="9" y="65"/>
                </a:moveTo>
                <a:cubicBezTo>
                  <a:pt x="9" y="64"/>
                  <a:pt x="9" y="64"/>
                  <a:pt x="9" y="64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41"/>
                  <a:pt x="7" y="41"/>
                  <a:pt x="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39"/>
                  <a:pt x="9" y="39"/>
                  <a:pt x="9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63"/>
                  <a:pt x="3" y="63"/>
                  <a:pt x="3" y="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lnTo>
                  <a:pt x="9" y="65"/>
                </a:lnTo>
                <a:close/>
                <a:moveTo>
                  <a:pt x="33" y="17"/>
                </a:moveTo>
                <a:cubicBezTo>
                  <a:pt x="33" y="19"/>
                  <a:pt x="33" y="25"/>
                  <a:pt x="29" y="25"/>
                </a:cubicBezTo>
                <a:cubicBezTo>
                  <a:pt x="27" y="25"/>
                  <a:pt x="26" y="22"/>
                  <a:pt x="26" y="17"/>
                </a:cubicBezTo>
                <a:cubicBezTo>
                  <a:pt x="26" y="15"/>
                  <a:pt x="26" y="9"/>
                  <a:pt x="30" y="9"/>
                </a:cubicBezTo>
                <a:cubicBezTo>
                  <a:pt x="32" y="9"/>
                  <a:pt x="33" y="14"/>
                  <a:pt x="33" y="17"/>
                </a:cubicBezTo>
                <a:moveTo>
                  <a:pt x="13" y="7"/>
                </a:moveTo>
                <a:cubicBezTo>
                  <a:pt x="13" y="12"/>
                  <a:pt x="10" y="12"/>
                  <a:pt x="9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9" y="2"/>
                </a:cubicBezTo>
                <a:cubicBezTo>
                  <a:pt x="11" y="2"/>
                  <a:pt x="13" y="2"/>
                  <a:pt x="13" y="7"/>
                </a:cubicBezTo>
                <a:moveTo>
                  <a:pt x="15" y="19"/>
                </a:moveTo>
                <a:cubicBezTo>
                  <a:pt x="15" y="21"/>
                  <a:pt x="14" y="23"/>
                  <a:pt x="12" y="24"/>
                </a:cubicBezTo>
                <a:cubicBezTo>
                  <a:pt x="11" y="24"/>
                  <a:pt x="10" y="25"/>
                  <a:pt x="9" y="25"/>
                </a:cubicBezTo>
                <a:cubicBezTo>
                  <a:pt x="8" y="25"/>
                  <a:pt x="7" y="25"/>
                  <a:pt x="7" y="2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1" y="14"/>
                  <a:pt x="15" y="14"/>
                  <a:pt x="15" y="19"/>
                </a:cubicBezTo>
                <a:moveTo>
                  <a:pt x="41" y="53"/>
                </a:moveTo>
                <a:cubicBezTo>
                  <a:pt x="41" y="55"/>
                  <a:pt x="41" y="57"/>
                  <a:pt x="38" y="57"/>
                </a:cubicBezTo>
                <a:cubicBezTo>
                  <a:pt x="36" y="57"/>
                  <a:pt x="36" y="54"/>
                  <a:pt x="36" y="52"/>
                </a:cubicBezTo>
                <a:cubicBezTo>
                  <a:pt x="36" y="50"/>
                  <a:pt x="36" y="48"/>
                  <a:pt x="38" y="48"/>
                </a:cubicBezTo>
                <a:cubicBezTo>
                  <a:pt x="41" y="48"/>
                  <a:pt x="41" y="51"/>
                  <a:pt x="41" y="53"/>
                </a:cubicBezTo>
                <a:moveTo>
                  <a:pt x="44" y="67"/>
                </a:moveTo>
                <a:cubicBezTo>
                  <a:pt x="44" y="69"/>
                  <a:pt x="41" y="70"/>
                  <a:pt x="38" y="70"/>
                </a:cubicBezTo>
                <a:cubicBezTo>
                  <a:pt x="36" y="70"/>
                  <a:pt x="34" y="69"/>
                  <a:pt x="34" y="67"/>
                </a:cubicBezTo>
                <a:cubicBezTo>
                  <a:pt x="34" y="66"/>
                  <a:pt x="35" y="65"/>
                  <a:pt x="36" y="65"/>
                </a:cubicBezTo>
                <a:cubicBezTo>
                  <a:pt x="40" y="65"/>
                  <a:pt x="41" y="65"/>
                  <a:pt x="42" y="65"/>
                </a:cubicBezTo>
                <a:cubicBezTo>
                  <a:pt x="43" y="65"/>
                  <a:pt x="44" y="66"/>
                  <a:pt x="44" y="67"/>
                </a:cubicBezTo>
              </a:path>
            </a:pathLst>
          </a:custGeom>
          <a:solidFill>
            <a:srgbClr val="113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003" tIns="46502" rIns="93003" bIns="46502" numCol="1" anchor="t" anchorCtr="0" compatLnSpc="1">
            <a:prstTxWarp prst="textNoShape">
              <a:avLst/>
            </a:prstTxWarp>
          </a:bodyPr>
          <a:lstStyle/>
          <a:p>
            <a:endParaRPr lang="ja-JP" altLang="en-US" sz="1831"/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6828684" y="10331545"/>
            <a:ext cx="188391" cy="210684"/>
          </a:xfrm>
          <a:custGeom>
            <a:avLst/>
            <a:gdLst>
              <a:gd name="T0" fmla="*/ 50 w 59"/>
              <a:gd name="T1" fmla="*/ 56 h 68"/>
              <a:gd name="T2" fmla="*/ 55 w 59"/>
              <a:gd name="T3" fmla="*/ 56 h 68"/>
              <a:gd name="T4" fmla="*/ 43 w 59"/>
              <a:gd name="T5" fmla="*/ 0 h 68"/>
              <a:gd name="T6" fmla="*/ 43 w 59"/>
              <a:gd name="T7" fmla="*/ 5 h 68"/>
              <a:gd name="T8" fmla="*/ 48 w 59"/>
              <a:gd name="T9" fmla="*/ 28 h 68"/>
              <a:gd name="T10" fmla="*/ 45 w 59"/>
              <a:gd name="T11" fmla="*/ 26 h 68"/>
              <a:gd name="T12" fmla="*/ 45 w 59"/>
              <a:gd name="T13" fmla="*/ 10 h 68"/>
              <a:gd name="T14" fmla="*/ 40 w 59"/>
              <a:gd name="T15" fmla="*/ 12 h 68"/>
              <a:gd name="T16" fmla="*/ 42 w 59"/>
              <a:gd name="T17" fmla="*/ 26 h 68"/>
              <a:gd name="T18" fmla="*/ 40 w 59"/>
              <a:gd name="T19" fmla="*/ 28 h 68"/>
              <a:gd name="T20" fmla="*/ 38 w 59"/>
              <a:gd name="T21" fmla="*/ 12 h 68"/>
              <a:gd name="T22" fmla="*/ 32 w 59"/>
              <a:gd name="T23" fmla="*/ 13 h 68"/>
              <a:gd name="T24" fmla="*/ 31 w 59"/>
              <a:gd name="T25" fmla="*/ 10 h 68"/>
              <a:gd name="T26" fmla="*/ 26 w 59"/>
              <a:gd name="T27" fmla="*/ 12 h 68"/>
              <a:gd name="T28" fmla="*/ 29 w 59"/>
              <a:gd name="T29" fmla="*/ 26 h 68"/>
              <a:gd name="T30" fmla="*/ 26 w 59"/>
              <a:gd name="T31" fmla="*/ 28 h 68"/>
              <a:gd name="T32" fmla="*/ 35 w 59"/>
              <a:gd name="T33" fmla="*/ 27 h 68"/>
              <a:gd name="T34" fmla="*/ 32 w 59"/>
              <a:gd name="T35" fmla="*/ 16 h 68"/>
              <a:gd name="T36" fmla="*/ 36 w 59"/>
              <a:gd name="T37" fmla="*/ 14 h 68"/>
              <a:gd name="T38" fmla="*/ 24 w 59"/>
              <a:gd name="T39" fmla="*/ 28 h 68"/>
              <a:gd name="T40" fmla="*/ 22 w 59"/>
              <a:gd name="T41" fmla="*/ 26 h 68"/>
              <a:gd name="T42" fmla="*/ 17 w 59"/>
              <a:gd name="T43" fmla="*/ 10 h 68"/>
              <a:gd name="T44" fmla="*/ 12 w 59"/>
              <a:gd name="T45" fmla="*/ 0 h 68"/>
              <a:gd name="T46" fmla="*/ 7 w 59"/>
              <a:gd name="T47" fmla="*/ 1 h 68"/>
              <a:gd name="T48" fmla="*/ 9 w 59"/>
              <a:gd name="T49" fmla="*/ 3 h 68"/>
              <a:gd name="T50" fmla="*/ 6 w 59"/>
              <a:gd name="T51" fmla="*/ 27 h 68"/>
              <a:gd name="T52" fmla="*/ 14 w 59"/>
              <a:gd name="T53" fmla="*/ 28 h 68"/>
              <a:gd name="T54" fmla="*/ 12 w 59"/>
              <a:gd name="T55" fmla="*/ 26 h 68"/>
              <a:gd name="T56" fmla="*/ 16 w 59"/>
              <a:gd name="T57" fmla="*/ 12 h 68"/>
              <a:gd name="T58" fmla="*/ 18 w 59"/>
              <a:gd name="T59" fmla="*/ 26 h 68"/>
              <a:gd name="T60" fmla="*/ 16 w 59"/>
              <a:gd name="T61" fmla="*/ 28 h 68"/>
              <a:gd name="T62" fmla="*/ 43 w 59"/>
              <a:gd name="T63" fmla="*/ 67 h 68"/>
              <a:gd name="T64" fmla="*/ 41 w 59"/>
              <a:gd name="T65" fmla="*/ 65 h 68"/>
              <a:gd name="T66" fmla="*/ 37 w 59"/>
              <a:gd name="T67" fmla="*/ 49 h 68"/>
              <a:gd name="T68" fmla="*/ 32 w 59"/>
              <a:gd name="T69" fmla="*/ 39 h 68"/>
              <a:gd name="T70" fmla="*/ 26 w 59"/>
              <a:gd name="T71" fmla="*/ 40 h 68"/>
              <a:gd name="T72" fmla="*/ 28 w 59"/>
              <a:gd name="T73" fmla="*/ 42 h 68"/>
              <a:gd name="T74" fmla="*/ 26 w 59"/>
              <a:gd name="T75" fmla="*/ 66 h 68"/>
              <a:gd name="T76" fmla="*/ 34 w 59"/>
              <a:gd name="T77" fmla="*/ 67 h 68"/>
              <a:gd name="T78" fmla="*/ 32 w 59"/>
              <a:gd name="T79" fmla="*/ 65 h 68"/>
              <a:gd name="T80" fmla="*/ 35 w 59"/>
              <a:gd name="T81" fmla="*/ 51 h 68"/>
              <a:gd name="T82" fmla="*/ 37 w 59"/>
              <a:gd name="T83" fmla="*/ 65 h 68"/>
              <a:gd name="T84" fmla="*/ 36 w 59"/>
              <a:gd name="T85" fmla="*/ 67 h 68"/>
              <a:gd name="T86" fmla="*/ 23 w 59"/>
              <a:gd name="T87" fmla="*/ 67 h 68"/>
              <a:gd name="T88" fmla="*/ 21 w 59"/>
              <a:gd name="T89" fmla="*/ 65 h 68"/>
              <a:gd name="T90" fmla="*/ 20 w 59"/>
              <a:gd name="T91" fmla="*/ 39 h 68"/>
              <a:gd name="T92" fmla="*/ 16 w 59"/>
              <a:gd name="T93" fmla="*/ 42 h 68"/>
              <a:gd name="T94" fmla="*/ 18 w 59"/>
              <a:gd name="T95" fmla="*/ 65 h 68"/>
              <a:gd name="T96" fmla="*/ 15 w 59"/>
              <a:gd name="T97" fmla="*/ 67 h 68"/>
              <a:gd name="T98" fmla="*/ 59 w 59"/>
              <a:gd name="T99" fmla="*/ 58 h 68"/>
              <a:gd name="T100" fmla="*/ 46 w 59"/>
              <a:gd name="T101" fmla="*/ 58 h 68"/>
              <a:gd name="T102" fmla="*/ 59 w 59"/>
              <a:gd name="T103" fmla="*/ 63 h 68"/>
              <a:gd name="T104" fmla="*/ 54 w 59"/>
              <a:gd name="T105" fmla="*/ 65 h 68"/>
              <a:gd name="T106" fmla="*/ 59 w 59"/>
              <a:gd name="T107" fmla="*/ 58 h 68"/>
              <a:gd name="T108" fmla="*/ 7 w 59"/>
              <a:gd name="T109" fmla="*/ 48 h 68"/>
              <a:gd name="T110" fmla="*/ 7 w 59"/>
              <a:gd name="T111" fmla="*/ 68 h 68"/>
              <a:gd name="T112" fmla="*/ 12 w 59"/>
              <a:gd name="T113" fmla="*/ 62 h 68"/>
              <a:gd name="T114" fmla="*/ 4 w 59"/>
              <a:gd name="T115" fmla="*/ 58 h 68"/>
              <a:gd name="T116" fmla="*/ 9 w 59"/>
              <a:gd name="T117" fmla="*/ 56 h 68"/>
              <a:gd name="T118" fmla="*/ 7 w 59"/>
              <a:gd name="T119" fmla="*/ 5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" h="68">
                <a:moveTo>
                  <a:pt x="55" y="56"/>
                </a:moveTo>
                <a:cubicBezTo>
                  <a:pt x="50" y="56"/>
                  <a:pt x="50" y="56"/>
                  <a:pt x="50" y="56"/>
                </a:cubicBezTo>
                <a:cubicBezTo>
                  <a:pt x="50" y="54"/>
                  <a:pt x="50" y="50"/>
                  <a:pt x="53" y="50"/>
                </a:cubicBezTo>
                <a:cubicBezTo>
                  <a:pt x="55" y="50"/>
                  <a:pt x="55" y="54"/>
                  <a:pt x="55" y="56"/>
                </a:cubicBezTo>
                <a:moveTo>
                  <a:pt x="46" y="3"/>
                </a:moveTo>
                <a:cubicBezTo>
                  <a:pt x="46" y="1"/>
                  <a:pt x="45" y="0"/>
                  <a:pt x="43" y="0"/>
                </a:cubicBezTo>
                <a:cubicBezTo>
                  <a:pt x="42" y="0"/>
                  <a:pt x="41" y="1"/>
                  <a:pt x="41" y="3"/>
                </a:cubicBezTo>
                <a:cubicBezTo>
                  <a:pt x="41" y="4"/>
                  <a:pt x="42" y="5"/>
                  <a:pt x="43" y="5"/>
                </a:cubicBezTo>
                <a:cubicBezTo>
                  <a:pt x="45" y="5"/>
                  <a:pt x="46" y="4"/>
                  <a:pt x="46" y="3"/>
                </a:cubicBezTo>
                <a:moveTo>
                  <a:pt x="48" y="28"/>
                </a:moveTo>
                <a:cubicBezTo>
                  <a:pt x="48" y="27"/>
                  <a:pt x="48" y="27"/>
                  <a:pt x="48" y="27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2"/>
                  <a:pt x="40" y="12"/>
                  <a:pt x="40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26"/>
                  <a:pt x="42" y="26"/>
                  <a:pt x="42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lnTo>
                  <a:pt x="48" y="28"/>
                </a:lnTo>
                <a:close/>
                <a:moveTo>
                  <a:pt x="38" y="12"/>
                </a:moveTo>
                <a:cubicBezTo>
                  <a:pt x="38" y="10"/>
                  <a:pt x="37" y="10"/>
                  <a:pt x="36" y="10"/>
                </a:cubicBezTo>
                <a:cubicBezTo>
                  <a:pt x="34" y="10"/>
                  <a:pt x="33" y="11"/>
                  <a:pt x="32" y="13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26"/>
                  <a:pt x="29" y="26"/>
                  <a:pt x="29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8"/>
                  <a:pt x="26" y="28"/>
                  <a:pt x="26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7"/>
                  <a:pt x="35" y="27"/>
                  <a:pt x="35" y="27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4"/>
                  <a:pt x="34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2"/>
                </a:cubicBezTo>
                <a:moveTo>
                  <a:pt x="24" y="28"/>
                </a:moveTo>
                <a:cubicBezTo>
                  <a:pt x="24" y="27"/>
                  <a:pt x="24" y="27"/>
                  <a:pt x="24" y="27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0" y="10"/>
                  <a:pt x="17" y="10"/>
                </a:cubicBezTo>
                <a:cubicBezTo>
                  <a:pt x="15" y="10"/>
                  <a:pt x="14" y="11"/>
                  <a:pt x="12" y="12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3"/>
                  <a:pt x="7" y="3"/>
                  <a:pt x="7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6"/>
                  <a:pt x="9" y="26"/>
                  <a:pt x="9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4" y="12"/>
                  <a:pt x="16" y="12"/>
                </a:cubicBezTo>
                <a:cubicBezTo>
                  <a:pt x="18" y="12"/>
                  <a:pt x="18" y="15"/>
                  <a:pt x="18" y="1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6" y="28"/>
                  <a:pt x="16" y="28"/>
                </a:cubicBezTo>
                <a:lnTo>
                  <a:pt x="24" y="28"/>
                </a:lnTo>
                <a:close/>
                <a:moveTo>
                  <a:pt x="43" y="67"/>
                </a:moveTo>
                <a:cubicBezTo>
                  <a:pt x="43" y="66"/>
                  <a:pt x="43" y="66"/>
                  <a:pt x="43" y="66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0"/>
                  <a:pt x="40" y="49"/>
                  <a:pt x="37" y="49"/>
                </a:cubicBezTo>
                <a:cubicBezTo>
                  <a:pt x="35" y="49"/>
                  <a:pt x="33" y="50"/>
                  <a:pt x="32" y="51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2"/>
                  <a:pt x="26" y="42"/>
                  <a:pt x="26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5"/>
                  <a:pt x="28" y="65"/>
                  <a:pt x="28" y="65"/>
                </a:cubicBezTo>
                <a:cubicBezTo>
                  <a:pt x="26" y="66"/>
                  <a:pt x="26" y="66"/>
                  <a:pt x="26" y="66"/>
                </a:cubicBezTo>
                <a:cubicBezTo>
                  <a:pt x="26" y="67"/>
                  <a:pt x="26" y="67"/>
                  <a:pt x="26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6"/>
                  <a:pt x="34" y="66"/>
                  <a:pt x="34" y="66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2"/>
                  <a:pt x="34" y="51"/>
                  <a:pt x="35" y="51"/>
                </a:cubicBezTo>
                <a:cubicBezTo>
                  <a:pt x="37" y="51"/>
                  <a:pt x="37" y="53"/>
                  <a:pt x="37" y="55"/>
                </a:cubicBezTo>
                <a:cubicBezTo>
                  <a:pt x="37" y="65"/>
                  <a:pt x="37" y="65"/>
                  <a:pt x="37" y="65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7"/>
                  <a:pt x="36" y="67"/>
                  <a:pt x="36" y="67"/>
                </a:cubicBezTo>
                <a:lnTo>
                  <a:pt x="43" y="67"/>
                </a:lnTo>
                <a:close/>
                <a:moveTo>
                  <a:pt x="23" y="67"/>
                </a:moveTo>
                <a:cubicBezTo>
                  <a:pt x="23" y="66"/>
                  <a:pt x="23" y="66"/>
                  <a:pt x="23" y="66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39"/>
                  <a:pt x="21" y="39"/>
                  <a:pt x="21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65"/>
                  <a:pt x="18" y="65"/>
                  <a:pt x="18" y="65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7"/>
                  <a:pt x="15" y="67"/>
                  <a:pt x="15" y="67"/>
                </a:cubicBezTo>
                <a:lnTo>
                  <a:pt x="23" y="67"/>
                </a:lnTo>
                <a:close/>
                <a:moveTo>
                  <a:pt x="59" y="58"/>
                </a:moveTo>
                <a:cubicBezTo>
                  <a:pt x="59" y="53"/>
                  <a:pt x="58" y="48"/>
                  <a:pt x="53" y="48"/>
                </a:cubicBezTo>
                <a:cubicBezTo>
                  <a:pt x="47" y="48"/>
                  <a:pt x="46" y="54"/>
                  <a:pt x="46" y="58"/>
                </a:cubicBezTo>
                <a:cubicBezTo>
                  <a:pt x="46" y="64"/>
                  <a:pt x="48" y="68"/>
                  <a:pt x="53" y="68"/>
                </a:cubicBezTo>
                <a:cubicBezTo>
                  <a:pt x="56" y="68"/>
                  <a:pt x="58" y="66"/>
                  <a:pt x="59" y="63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4"/>
                  <a:pt x="56" y="65"/>
                  <a:pt x="54" y="65"/>
                </a:cubicBezTo>
                <a:cubicBezTo>
                  <a:pt x="50" y="65"/>
                  <a:pt x="50" y="61"/>
                  <a:pt x="50" y="58"/>
                </a:cubicBezTo>
                <a:lnTo>
                  <a:pt x="59" y="58"/>
                </a:lnTo>
                <a:close/>
                <a:moveTo>
                  <a:pt x="13" y="58"/>
                </a:moveTo>
                <a:cubicBezTo>
                  <a:pt x="13" y="53"/>
                  <a:pt x="12" y="48"/>
                  <a:pt x="7" y="48"/>
                </a:cubicBezTo>
                <a:cubicBezTo>
                  <a:pt x="1" y="48"/>
                  <a:pt x="0" y="54"/>
                  <a:pt x="0" y="58"/>
                </a:cubicBezTo>
                <a:cubicBezTo>
                  <a:pt x="0" y="64"/>
                  <a:pt x="2" y="68"/>
                  <a:pt x="7" y="68"/>
                </a:cubicBezTo>
                <a:cubicBezTo>
                  <a:pt x="10" y="68"/>
                  <a:pt x="12" y="66"/>
                  <a:pt x="13" y="63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4"/>
                  <a:pt x="10" y="65"/>
                  <a:pt x="8" y="65"/>
                </a:cubicBezTo>
                <a:cubicBezTo>
                  <a:pt x="4" y="65"/>
                  <a:pt x="4" y="61"/>
                  <a:pt x="4" y="58"/>
                </a:cubicBezTo>
                <a:lnTo>
                  <a:pt x="13" y="58"/>
                </a:lnTo>
                <a:close/>
                <a:moveTo>
                  <a:pt x="9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4"/>
                  <a:pt x="4" y="50"/>
                  <a:pt x="7" y="50"/>
                </a:cubicBezTo>
                <a:cubicBezTo>
                  <a:pt x="9" y="50"/>
                  <a:pt x="9" y="54"/>
                  <a:pt x="9" y="56"/>
                </a:cubicBezTo>
              </a:path>
            </a:pathLst>
          </a:custGeom>
          <a:solidFill>
            <a:srgbClr val="113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003" tIns="46502" rIns="93003" bIns="46502" numCol="1" anchor="t" anchorCtr="0" compatLnSpc="1">
            <a:prstTxWarp prst="textNoShape">
              <a:avLst/>
            </a:prstTxWarp>
          </a:bodyPr>
          <a:lstStyle/>
          <a:p>
            <a:endParaRPr lang="ja-JP" altLang="en-US" sz="1831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6988578" y="10359430"/>
            <a:ext cx="208971" cy="179700"/>
          </a:xfrm>
          <a:custGeom>
            <a:avLst/>
            <a:gdLst>
              <a:gd name="T0" fmla="*/ 24 w 66"/>
              <a:gd name="T1" fmla="*/ 7 h 58"/>
              <a:gd name="T2" fmla="*/ 66 w 66"/>
              <a:gd name="T3" fmla="*/ 3 h 58"/>
              <a:gd name="T4" fmla="*/ 60 w 66"/>
              <a:gd name="T5" fmla="*/ 1 h 58"/>
              <a:gd name="T6" fmla="*/ 54 w 66"/>
              <a:gd name="T7" fmla="*/ 3 h 58"/>
              <a:gd name="T8" fmla="*/ 54 w 66"/>
              <a:gd name="T9" fmla="*/ 18 h 58"/>
              <a:gd name="T10" fmla="*/ 62 w 66"/>
              <a:gd name="T11" fmla="*/ 18 h 58"/>
              <a:gd name="T12" fmla="*/ 62 w 66"/>
              <a:gd name="T13" fmla="*/ 4 h 58"/>
              <a:gd name="T14" fmla="*/ 35 w 66"/>
              <a:gd name="T15" fmla="*/ 3 h 58"/>
              <a:gd name="T16" fmla="*/ 27 w 66"/>
              <a:gd name="T17" fmla="*/ 0 h 58"/>
              <a:gd name="T18" fmla="*/ 20 w 66"/>
              <a:gd name="T19" fmla="*/ 16 h 58"/>
              <a:gd name="T20" fmla="*/ 26 w 66"/>
              <a:gd name="T21" fmla="*/ 26 h 58"/>
              <a:gd name="T22" fmla="*/ 25 w 66"/>
              <a:gd name="T23" fmla="*/ 15 h 58"/>
              <a:gd name="T24" fmla="*/ 27 w 66"/>
              <a:gd name="T25" fmla="*/ 13 h 58"/>
              <a:gd name="T26" fmla="*/ 35 w 66"/>
              <a:gd name="T27" fmla="*/ 3 h 58"/>
              <a:gd name="T28" fmla="*/ 16 w 66"/>
              <a:gd name="T29" fmla="*/ 17 h 58"/>
              <a:gd name="T30" fmla="*/ 6 w 66"/>
              <a:gd name="T31" fmla="*/ 3 h 58"/>
              <a:gd name="T32" fmla="*/ 0 w 66"/>
              <a:gd name="T33" fmla="*/ 2 h 58"/>
              <a:gd name="T34" fmla="*/ 2 w 66"/>
              <a:gd name="T35" fmla="*/ 17 h 58"/>
              <a:gd name="T36" fmla="*/ 8 w 66"/>
              <a:gd name="T37" fmla="*/ 19 h 58"/>
              <a:gd name="T38" fmla="*/ 6 w 66"/>
              <a:gd name="T39" fmla="*/ 5 h 58"/>
              <a:gd name="T40" fmla="*/ 12 w 66"/>
              <a:gd name="T41" fmla="*/ 17 h 58"/>
              <a:gd name="T42" fmla="*/ 18 w 66"/>
              <a:gd name="T43" fmla="*/ 19 h 58"/>
              <a:gd name="T44" fmla="*/ 48 w 66"/>
              <a:gd name="T45" fmla="*/ 56 h 58"/>
              <a:gd name="T46" fmla="*/ 38 w 66"/>
              <a:gd name="T47" fmla="*/ 42 h 58"/>
              <a:gd name="T48" fmla="*/ 28 w 66"/>
              <a:gd name="T49" fmla="*/ 39 h 58"/>
              <a:gd name="T50" fmla="*/ 23 w 66"/>
              <a:gd name="T51" fmla="*/ 42 h 58"/>
              <a:gd name="T52" fmla="*/ 23 w 66"/>
              <a:gd name="T53" fmla="*/ 57 h 58"/>
              <a:gd name="T54" fmla="*/ 30 w 66"/>
              <a:gd name="T55" fmla="*/ 57 h 58"/>
              <a:gd name="T56" fmla="*/ 32 w 66"/>
              <a:gd name="T57" fmla="*/ 42 h 58"/>
              <a:gd name="T58" fmla="*/ 32 w 66"/>
              <a:gd name="T59" fmla="*/ 57 h 58"/>
              <a:gd name="T60" fmla="*/ 40 w 66"/>
              <a:gd name="T61" fmla="*/ 57 h 58"/>
              <a:gd name="T62" fmla="*/ 42 w 66"/>
              <a:gd name="T63" fmla="*/ 42 h 58"/>
              <a:gd name="T64" fmla="*/ 42 w 66"/>
              <a:gd name="T65" fmla="*/ 57 h 58"/>
              <a:gd name="T66" fmla="*/ 18 w 66"/>
              <a:gd name="T67" fmla="*/ 33 h 58"/>
              <a:gd name="T68" fmla="*/ 16 w 66"/>
              <a:gd name="T69" fmla="*/ 35 h 58"/>
              <a:gd name="T70" fmla="*/ 20 w 66"/>
              <a:gd name="T71" fmla="*/ 57 h 58"/>
              <a:gd name="T72" fmla="*/ 17 w 66"/>
              <a:gd name="T73" fmla="*/ 40 h 58"/>
              <a:gd name="T74" fmla="*/ 14 w 66"/>
              <a:gd name="T75" fmla="*/ 42 h 58"/>
              <a:gd name="T76" fmla="*/ 12 w 66"/>
              <a:gd name="T77" fmla="*/ 58 h 58"/>
              <a:gd name="T78" fmla="*/ 27 w 66"/>
              <a:gd name="T79" fmla="*/ 24 h 58"/>
              <a:gd name="T80" fmla="*/ 31 w 66"/>
              <a:gd name="T81" fmla="*/ 19 h 58"/>
              <a:gd name="T82" fmla="*/ 44 w 66"/>
              <a:gd name="T83" fmla="*/ 0 h 58"/>
              <a:gd name="T84" fmla="*/ 51 w 66"/>
              <a:gd name="T85" fmla="*/ 15 h 58"/>
              <a:gd name="T86" fmla="*/ 41 w 66"/>
              <a:gd name="T87" fmla="*/ 10 h 58"/>
              <a:gd name="T88" fmla="*/ 41 w 66"/>
              <a:gd name="T89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58">
                <a:moveTo>
                  <a:pt x="30" y="7"/>
                </a:moveTo>
                <a:cubicBezTo>
                  <a:pt x="30" y="9"/>
                  <a:pt x="29" y="11"/>
                  <a:pt x="27" y="11"/>
                </a:cubicBezTo>
                <a:cubicBezTo>
                  <a:pt x="25" y="11"/>
                  <a:pt x="24" y="9"/>
                  <a:pt x="24" y="7"/>
                </a:cubicBezTo>
                <a:cubicBezTo>
                  <a:pt x="24" y="5"/>
                  <a:pt x="25" y="2"/>
                  <a:pt x="27" y="2"/>
                </a:cubicBezTo>
                <a:cubicBezTo>
                  <a:pt x="29" y="2"/>
                  <a:pt x="30" y="5"/>
                  <a:pt x="30" y="7"/>
                </a:cubicBezTo>
                <a:moveTo>
                  <a:pt x="66" y="3"/>
                </a:moveTo>
                <a:cubicBezTo>
                  <a:pt x="66" y="1"/>
                  <a:pt x="65" y="1"/>
                  <a:pt x="63" y="1"/>
                </a:cubicBezTo>
                <a:cubicBezTo>
                  <a:pt x="62" y="1"/>
                  <a:pt x="61" y="2"/>
                  <a:pt x="60" y="4"/>
                </a:cubicBezTo>
                <a:cubicBezTo>
                  <a:pt x="60" y="1"/>
                  <a:pt x="60" y="1"/>
                  <a:pt x="60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7"/>
                  <a:pt x="56" y="17"/>
                  <a:pt x="56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1" y="5"/>
                  <a:pt x="62" y="4"/>
                </a:cubicBezTo>
                <a:cubicBezTo>
                  <a:pt x="64" y="5"/>
                  <a:pt x="64" y="5"/>
                  <a:pt x="64" y="5"/>
                </a:cubicBezTo>
                <a:cubicBezTo>
                  <a:pt x="65" y="5"/>
                  <a:pt x="66" y="4"/>
                  <a:pt x="66" y="3"/>
                </a:cubicBezTo>
                <a:moveTo>
                  <a:pt x="35" y="3"/>
                </a:moveTo>
                <a:cubicBezTo>
                  <a:pt x="35" y="1"/>
                  <a:pt x="35" y="1"/>
                  <a:pt x="35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8" y="0"/>
                  <a:pt x="27" y="0"/>
                </a:cubicBezTo>
                <a:cubicBezTo>
                  <a:pt x="23" y="0"/>
                  <a:pt x="21" y="3"/>
                  <a:pt x="21" y="7"/>
                </a:cubicBezTo>
                <a:cubicBezTo>
                  <a:pt x="21" y="10"/>
                  <a:pt x="22" y="11"/>
                  <a:pt x="24" y="12"/>
                </a:cubicBezTo>
                <a:cubicBezTo>
                  <a:pt x="22" y="13"/>
                  <a:pt x="20" y="14"/>
                  <a:pt x="20" y="16"/>
                </a:cubicBezTo>
                <a:cubicBezTo>
                  <a:pt x="20" y="17"/>
                  <a:pt x="21" y="18"/>
                  <a:pt x="22" y="18"/>
                </a:cubicBezTo>
                <a:cubicBezTo>
                  <a:pt x="21" y="19"/>
                  <a:pt x="19" y="20"/>
                  <a:pt x="19" y="22"/>
                </a:cubicBezTo>
                <a:cubicBezTo>
                  <a:pt x="19" y="25"/>
                  <a:pt x="23" y="26"/>
                  <a:pt x="26" y="26"/>
                </a:cubicBezTo>
                <a:cubicBezTo>
                  <a:pt x="32" y="26"/>
                  <a:pt x="35" y="23"/>
                  <a:pt x="35" y="20"/>
                </a:cubicBezTo>
                <a:cubicBezTo>
                  <a:pt x="35" y="16"/>
                  <a:pt x="33" y="15"/>
                  <a:pt x="30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4" y="15"/>
                  <a:pt x="24" y="14"/>
                </a:cubicBezTo>
                <a:cubicBezTo>
                  <a:pt x="24" y="14"/>
                  <a:pt x="24" y="13"/>
                  <a:pt x="25" y="13"/>
                </a:cubicBezTo>
                <a:cubicBezTo>
                  <a:pt x="26" y="13"/>
                  <a:pt x="27" y="13"/>
                  <a:pt x="27" y="13"/>
                </a:cubicBezTo>
                <a:cubicBezTo>
                  <a:pt x="30" y="13"/>
                  <a:pt x="34" y="11"/>
                  <a:pt x="34" y="7"/>
                </a:cubicBezTo>
                <a:cubicBezTo>
                  <a:pt x="34" y="5"/>
                  <a:pt x="33" y="4"/>
                  <a:pt x="32" y="3"/>
                </a:cubicBezTo>
                <a:lnTo>
                  <a:pt x="35" y="3"/>
                </a:lnTo>
                <a:close/>
                <a:moveTo>
                  <a:pt x="18" y="19"/>
                </a:moveTo>
                <a:cubicBezTo>
                  <a:pt x="18" y="18"/>
                  <a:pt x="18" y="18"/>
                  <a:pt x="18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2"/>
                  <a:pt x="14" y="1"/>
                  <a:pt x="11" y="1"/>
                </a:cubicBezTo>
                <a:cubicBezTo>
                  <a:pt x="9" y="1"/>
                  <a:pt x="7" y="2"/>
                  <a:pt x="6" y="3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5"/>
                  <a:pt x="6" y="5"/>
                  <a:pt x="6" y="5"/>
                </a:cubicBezTo>
                <a:cubicBezTo>
                  <a:pt x="7" y="4"/>
                  <a:pt x="8" y="3"/>
                  <a:pt x="10" y="3"/>
                </a:cubicBezTo>
                <a:cubicBezTo>
                  <a:pt x="12" y="3"/>
                  <a:pt x="12" y="5"/>
                  <a:pt x="12" y="6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0" y="19"/>
                  <a:pt x="10" y="19"/>
                </a:cubicBezTo>
                <a:lnTo>
                  <a:pt x="18" y="19"/>
                </a:lnTo>
                <a:close/>
                <a:moveTo>
                  <a:pt x="50" y="58"/>
                </a:moveTo>
                <a:cubicBezTo>
                  <a:pt x="50" y="57"/>
                  <a:pt x="50" y="57"/>
                  <a:pt x="50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1"/>
                  <a:pt x="46" y="40"/>
                  <a:pt x="43" y="40"/>
                </a:cubicBezTo>
                <a:cubicBezTo>
                  <a:pt x="41" y="40"/>
                  <a:pt x="39" y="41"/>
                  <a:pt x="38" y="42"/>
                </a:cubicBezTo>
                <a:cubicBezTo>
                  <a:pt x="37" y="40"/>
                  <a:pt x="35" y="40"/>
                  <a:pt x="34" y="40"/>
                </a:cubicBezTo>
                <a:cubicBezTo>
                  <a:pt x="32" y="40"/>
                  <a:pt x="30" y="40"/>
                  <a:pt x="28" y="42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2"/>
                  <a:pt x="23" y="42"/>
                  <a:pt x="23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56"/>
                  <a:pt x="25" y="56"/>
                  <a:pt x="25" y="56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7"/>
                  <a:pt x="30" y="57"/>
                  <a:pt x="30" y="57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3"/>
                  <a:pt x="30" y="42"/>
                  <a:pt x="32" y="42"/>
                </a:cubicBezTo>
                <a:cubicBezTo>
                  <a:pt x="34" y="42"/>
                  <a:pt x="35" y="44"/>
                  <a:pt x="35" y="45"/>
                </a:cubicBezTo>
                <a:cubicBezTo>
                  <a:pt x="35" y="56"/>
                  <a:pt x="35" y="56"/>
                  <a:pt x="35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8"/>
                  <a:pt x="32" y="58"/>
                  <a:pt x="32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44"/>
                  <a:pt x="38" y="44"/>
                  <a:pt x="38" y="44"/>
                </a:cubicBezTo>
                <a:cubicBezTo>
                  <a:pt x="39" y="43"/>
                  <a:pt x="40" y="42"/>
                  <a:pt x="42" y="42"/>
                </a:cubicBezTo>
                <a:cubicBezTo>
                  <a:pt x="44" y="42"/>
                  <a:pt x="44" y="44"/>
                  <a:pt x="44" y="45"/>
                </a:cubicBezTo>
                <a:cubicBezTo>
                  <a:pt x="44" y="56"/>
                  <a:pt x="44" y="56"/>
                  <a:pt x="44" y="56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8"/>
                  <a:pt x="42" y="58"/>
                  <a:pt x="42" y="58"/>
                </a:cubicBezTo>
                <a:lnTo>
                  <a:pt x="50" y="58"/>
                </a:lnTo>
                <a:close/>
                <a:moveTo>
                  <a:pt x="18" y="33"/>
                </a:moveTo>
                <a:cubicBezTo>
                  <a:pt x="18" y="31"/>
                  <a:pt x="17" y="30"/>
                  <a:pt x="16" y="30"/>
                </a:cubicBezTo>
                <a:cubicBezTo>
                  <a:pt x="14" y="30"/>
                  <a:pt x="13" y="31"/>
                  <a:pt x="13" y="33"/>
                </a:cubicBezTo>
                <a:cubicBezTo>
                  <a:pt x="13" y="34"/>
                  <a:pt x="14" y="35"/>
                  <a:pt x="16" y="35"/>
                </a:cubicBezTo>
                <a:cubicBezTo>
                  <a:pt x="17" y="35"/>
                  <a:pt x="18" y="34"/>
                  <a:pt x="18" y="33"/>
                </a:cubicBezTo>
                <a:moveTo>
                  <a:pt x="20" y="58"/>
                </a:moveTo>
                <a:cubicBezTo>
                  <a:pt x="20" y="57"/>
                  <a:pt x="20" y="57"/>
                  <a:pt x="20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40"/>
                  <a:pt x="18" y="40"/>
                  <a:pt x="18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2"/>
                  <a:pt x="12" y="42"/>
                  <a:pt x="12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8"/>
                  <a:pt x="12" y="58"/>
                  <a:pt x="12" y="58"/>
                </a:cubicBezTo>
                <a:lnTo>
                  <a:pt x="20" y="58"/>
                </a:lnTo>
                <a:close/>
                <a:moveTo>
                  <a:pt x="32" y="21"/>
                </a:moveTo>
                <a:cubicBezTo>
                  <a:pt x="32" y="23"/>
                  <a:pt x="30" y="24"/>
                  <a:pt x="27" y="24"/>
                </a:cubicBezTo>
                <a:cubicBezTo>
                  <a:pt x="25" y="24"/>
                  <a:pt x="23" y="23"/>
                  <a:pt x="23" y="22"/>
                </a:cubicBezTo>
                <a:cubicBezTo>
                  <a:pt x="23" y="20"/>
                  <a:pt x="24" y="19"/>
                  <a:pt x="24" y="19"/>
                </a:cubicBezTo>
                <a:cubicBezTo>
                  <a:pt x="28" y="19"/>
                  <a:pt x="30" y="19"/>
                  <a:pt x="31" y="19"/>
                </a:cubicBezTo>
                <a:cubicBezTo>
                  <a:pt x="32" y="19"/>
                  <a:pt x="32" y="20"/>
                  <a:pt x="32" y="21"/>
                </a:cubicBezTo>
                <a:moveTo>
                  <a:pt x="51" y="10"/>
                </a:moveTo>
                <a:cubicBezTo>
                  <a:pt x="51" y="5"/>
                  <a:pt x="50" y="0"/>
                  <a:pt x="44" y="0"/>
                </a:cubicBezTo>
                <a:cubicBezTo>
                  <a:pt x="39" y="0"/>
                  <a:pt x="37" y="6"/>
                  <a:pt x="37" y="10"/>
                </a:cubicBezTo>
                <a:cubicBezTo>
                  <a:pt x="37" y="16"/>
                  <a:pt x="40" y="20"/>
                  <a:pt x="44" y="20"/>
                </a:cubicBezTo>
                <a:cubicBezTo>
                  <a:pt x="48" y="20"/>
                  <a:pt x="49" y="18"/>
                  <a:pt x="51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6"/>
                  <a:pt x="47" y="17"/>
                  <a:pt x="46" y="17"/>
                </a:cubicBezTo>
                <a:cubicBezTo>
                  <a:pt x="42" y="17"/>
                  <a:pt x="41" y="13"/>
                  <a:pt x="41" y="10"/>
                </a:cubicBezTo>
                <a:lnTo>
                  <a:pt x="51" y="10"/>
                </a:lnTo>
                <a:close/>
                <a:moveTo>
                  <a:pt x="47" y="8"/>
                </a:moveTo>
                <a:cubicBezTo>
                  <a:pt x="41" y="8"/>
                  <a:pt x="41" y="8"/>
                  <a:pt x="41" y="8"/>
                </a:cubicBezTo>
                <a:cubicBezTo>
                  <a:pt x="41" y="6"/>
                  <a:pt x="42" y="2"/>
                  <a:pt x="44" y="2"/>
                </a:cubicBezTo>
                <a:cubicBezTo>
                  <a:pt x="47" y="2"/>
                  <a:pt x="47" y="6"/>
                  <a:pt x="47" y="8"/>
                </a:cubicBezTo>
              </a:path>
            </a:pathLst>
          </a:custGeom>
          <a:solidFill>
            <a:srgbClr val="113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003" tIns="46502" rIns="93003" bIns="46502" numCol="1" anchor="t" anchorCtr="0" compatLnSpc="1">
            <a:prstTxWarp prst="textNoShape">
              <a:avLst/>
            </a:prstTxWarp>
          </a:bodyPr>
          <a:lstStyle/>
          <a:p>
            <a:endParaRPr lang="ja-JP" altLang="en-US" sz="183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77825" y="10187865"/>
            <a:ext cx="6853327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3003" tIns="46502" rIns="93003" bIns="46502" numCol="1" anchor="t" anchorCtr="0" compatLnSpc="1">
            <a:prstTxWarp prst="textNoShape">
              <a:avLst/>
            </a:prstTxWarp>
          </a:bodyPr>
          <a:lstStyle/>
          <a:p>
            <a:endParaRPr lang="ja-JP" altLang="en-US" sz="1831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2"/>
            <a:ext cx="7556500" cy="1615236"/>
            <a:chOff x="-22225" y="0"/>
            <a:chExt cx="7008813" cy="118427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2225" y="0"/>
              <a:ext cx="7008813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31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22225" y="3175"/>
              <a:ext cx="1173163" cy="781050"/>
            </a:xfrm>
            <a:custGeom>
              <a:avLst/>
              <a:gdLst>
                <a:gd name="T0" fmla="*/ 739 w 739"/>
                <a:gd name="T1" fmla="*/ 0 h 492"/>
                <a:gd name="T2" fmla="*/ 0 w 739"/>
                <a:gd name="T3" fmla="*/ 0 h 492"/>
                <a:gd name="T4" fmla="*/ 0 w 739"/>
                <a:gd name="T5" fmla="*/ 492 h 492"/>
                <a:gd name="T6" fmla="*/ 739 w 739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9" h="492">
                  <a:moveTo>
                    <a:pt x="739" y="0"/>
                  </a:moveTo>
                  <a:lnTo>
                    <a:pt x="0" y="0"/>
                  </a:lnTo>
                  <a:lnTo>
                    <a:pt x="0" y="492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31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-22225" y="3175"/>
              <a:ext cx="1173163" cy="781050"/>
            </a:xfrm>
            <a:custGeom>
              <a:avLst/>
              <a:gdLst>
                <a:gd name="T0" fmla="*/ 739 w 739"/>
                <a:gd name="T1" fmla="*/ 0 h 492"/>
                <a:gd name="T2" fmla="*/ 0 w 739"/>
                <a:gd name="T3" fmla="*/ 0 h 492"/>
                <a:gd name="T4" fmla="*/ 0 w 739"/>
                <a:gd name="T5" fmla="*/ 492 h 492"/>
                <a:gd name="T6" fmla="*/ 739 w 739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9" h="492">
                  <a:moveTo>
                    <a:pt x="739" y="0"/>
                  </a:moveTo>
                  <a:lnTo>
                    <a:pt x="0" y="0"/>
                  </a:lnTo>
                  <a:lnTo>
                    <a:pt x="0" y="492"/>
                  </a:lnTo>
                  <a:lnTo>
                    <a:pt x="7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31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-22225" y="3175"/>
              <a:ext cx="2435225" cy="781050"/>
            </a:xfrm>
            <a:custGeom>
              <a:avLst/>
              <a:gdLst>
                <a:gd name="T0" fmla="*/ 1534 w 1534"/>
                <a:gd name="T1" fmla="*/ 0 h 492"/>
                <a:gd name="T2" fmla="*/ 739 w 1534"/>
                <a:gd name="T3" fmla="*/ 0 h 492"/>
                <a:gd name="T4" fmla="*/ 0 w 1534"/>
                <a:gd name="T5" fmla="*/ 492 h 492"/>
                <a:gd name="T6" fmla="*/ 1534 w 1534"/>
                <a:gd name="T7" fmla="*/ 126 h 492"/>
                <a:gd name="T8" fmla="*/ 1534 w 1534"/>
                <a:gd name="T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492">
                  <a:moveTo>
                    <a:pt x="1534" y="0"/>
                  </a:moveTo>
                  <a:lnTo>
                    <a:pt x="739" y="0"/>
                  </a:lnTo>
                  <a:lnTo>
                    <a:pt x="0" y="492"/>
                  </a:lnTo>
                  <a:lnTo>
                    <a:pt x="1534" y="126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31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-22225" y="3175"/>
              <a:ext cx="2435225" cy="781050"/>
            </a:xfrm>
            <a:custGeom>
              <a:avLst/>
              <a:gdLst>
                <a:gd name="T0" fmla="*/ 1534 w 1534"/>
                <a:gd name="T1" fmla="*/ 0 h 492"/>
                <a:gd name="T2" fmla="*/ 739 w 1534"/>
                <a:gd name="T3" fmla="*/ 0 h 492"/>
                <a:gd name="T4" fmla="*/ 0 w 1534"/>
                <a:gd name="T5" fmla="*/ 492 h 492"/>
                <a:gd name="T6" fmla="*/ 1534 w 1534"/>
                <a:gd name="T7" fmla="*/ 126 h 492"/>
                <a:gd name="T8" fmla="*/ 1534 w 1534"/>
                <a:gd name="T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492">
                  <a:moveTo>
                    <a:pt x="1534" y="0"/>
                  </a:moveTo>
                  <a:lnTo>
                    <a:pt x="739" y="0"/>
                  </a:lnTo>
                  <a:lnTo>
                    <a:pt x="0" y="492"/>
                  </a:lnTo>
                  <a:lnTo>
                    <a:pt x="1534" y="126"/>
                  </a:lnTo>
                  <a:lnTo>
                    <a:pt x="15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31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-22225" y="3175"/>
              <a:ext cx="7008813" cy="781050"/>
            </a:xfrm>
            <a:custGeom>
              <a:avLst/>
              <a:gdLst>
                <a:gd name="T0" fmla="*/ 4415 w 4415"/>
                <a:gd name="T1" fmla="*/ 0 h 492"/>
                <a:gd name="T2" fmla="*/ 0 w 4415"/>
                <a:gd name="T3" fmla="*/ 0 h 492"/>
                <a:gd name="T4" fmla="*/ 0 w 4415"/>
                <a:gd name="T5" fmla="*/ 126 h 492"/>
                <a:gd name="T6" fmla="*/ 4415 w 4415"/>
                <a:gd name="T7" fmla="*/ 492 h 492"/>
                <a:gd name="T8" fmla="*/ 4415 w 4415"/>
                <a:gd name="T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5" h="492">
                  <a:moveTo>
                    <a:pt x="4415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4415" y="492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31"/>
            </a:p>
          </p:txBody>
        </p:sp>
      </p:grpSp>
      <p:sp>
        <p:nvSpPr>
          <p:cNvPr id="21" name="テキスト ボックス 20"/>
          <p:cNvSpPr txBox="1"/>
          <p:nvPr userDrawn="1"/>
        </p:nvSpPr>
        <p:spPr>
          <a:xfrm>
            <a:off x="1090605" y="10282178"/>
            <a:ext cx="5365571" cy="31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24" dirty="0">
                <a:latin typeface="Meiryo UI" panose="020B0604030504040204" pitchFamily="50" charset="-128"/>
                <a:ea typeface="Meiryo UI" panose="020B0604030504040204" pitchFamily="50" charset="-128"/>
              </a:rPr>
              <a:t>共催：群馬心不全研究会　　日本ベーリンガーインゲルハイム株式会社</a:t>
            </a:r>
            <a:endParaRPr kumimoji="1" lang="ja-JP" altLang="en-US" sz="244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86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30028" rtl="0" eaLnBrk="1" latinLnBrk="0" hangingPunct="1">
        <a:spcBef>
          <a:spcPct val="0"/>
        </a:spcBef>
        <a:buNone/>
        <a:defRPr kumimoji="1" sz="4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761" indent="-348761" algn="l" defTabSz="9300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55" kern="1200">
          <a:solidFill>
            <a:schemeClr val="tx1"/>
          </a:solidFill>
          <a:latin typeface="+mn-lt"/>
          <a:ea typeface="+mn-ea"/>
          <a:cs typeface="+mn-cs"/>
        </a:defRPr>
      </a:lvl1pPr>
      <a:lvl2pPr marL="755648" indent="-290634" algn="l" defTabSz="93002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48" kern="1200">
          <a:solidFill>
            <a:schemeClr val="tx1"/>
          </a:solidFill>
          <a:latin typeface="+mn-lt"/>
          <a:ea typeface="+mn-ea"/>
          <a:cs typeface="+mn-cs"/>
        </a:defRPr>
      </a:lvl2pPr>
      <a:lvl3pPr marL="1162536" indent="-232507" algn="l" defTabSz="9300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41" kern="1200">
          <a:solidFill>
            <a:schemeClr val="tx1"/>
          </a:solidFill>
          <a:latin typeface="+mn-lt"/>
          <a:ea typeface="+mn-ea"/>
          <a:cs typeface="+mn-cs"/>
        </a:defRPr>
      </a:lvl3pPr>
      <a:lvl4pPr marL="1627550" indent="-232507" algn="l" defTabSz="93002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34" kern="1200">
          <a:solidFill>
            <a:schemeClr val="tx1"/>
          </a:solidFill>
          <a:latin typeface="+mn-lt"/>
          <a:ea typeface="+mn-ea"/>
          <a:cs typeface="+mn-cs"/>
        </a:defRPr>
      </a:lvl4pPr>
      <a:lvl5pPr marL="2092564" indent="-232507" algn="l" defTabSz="93002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34" kern="1200">
          <a:solidFill>
            <a:schemeClr val="tx1"/>
          </a:solidFill>
          <a:latin typeface="+mn-lt"/>
          <a:ea typeface="+mn-ea"/>
          <a:cs typeface="+mn-cs"/>
        </a:defRPr>
      </a:lvl5pPr>
      <a:lvl6pPr marL="2557579" indent="-232507" algn="l" defTabSz="9300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34" kern="1200">
          <a:solidFill>
            <a:schemeClr val="tx1"/>
          </a:solidFill>
          <a:latin typeface="+mn-lt"/>
          <a:ea typeface="+mn-ea"/>
          <a:cs typeface="+mn-cs"/>
        </a:defRPr>
      </a:lvl6pPr>
      <a:lvl7pPr marL="3022594" indent="-232507" algn="l" defTabSz="9300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34" kern="1200">
          <a:solidFill>
            <a:schemeClr val="tx1"/>
          </a:solidFill>
          <a:latin typeface="+mn-lt"/>
          <a:ea typeface="+mn-ea"/>
          <a:cs typeface="+mn-cs"/>
        </a:defRPr>
      </a:lvl7pPr>
      <a:lvl8pPr marL="3487608" indent="-232507" algn="l" defTabSz="9300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34" kern="1200">
          <a:solidFill>
            <a:schemeClr val="tx1"/>
          </a:solidFill>
          <a:latin typeface="+mn-lt"/>
          <a:ea typeface="+mn-ea"/>
          <a:cs typeface="+mn-cs"/>
        </a:defRPr>
      </a:lvl8pPr>
      <a:lvl9pPr marL="3952622" indent="-232507" algn="l" defTabSz="9300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1pPr>
      <a:lvl2pPr marL="465014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2pPr>
      <a:lvl3pPr marL="930028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395043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4pPr>
      <a:lvl5pPr marL="1860058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5pPr>
      <a:lvl6pPr marL="2325072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90086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255100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720115" algn="l" defTabSz="930028" rtl="0" eaLnBrk="1" latinLnBrk="0" hangingPunct="1"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3"/>
          <p:cNvSpPr txBox="1">
            <a:spLocks/>
          </p:cNvSpPr>
          <p:nvPr/>
        </p:nvSpPr>
        <p:spPr>
          <a:xfrm>
            <a:off x="572345" y="710213"/>
            <a:ext cx="6505135" cy="66576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 smtClean="0">
                <a:ln w="57150">
                  <a:noFill/>
                </a:ln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市民公開講座</a:t>
            </a:r>
            <a:r>
              <a:rPr lang="ja-JP" altLang="en-US" sz="4000" b="1" dirty="0" smtClean="0">
                <a:ln w="57150">
                  <a:noFill/>
                </a:ln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「心不全を知ろう」</a:t>
            </a:r>
            <a:r>
              <a:rPr lang="en-US" altLang="ja-JP" sz="4000" b="1" dirty="0">
                <a:ln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74000">
                        <a:srgbClr val="5B9BD5">
                          <a:lumMod val="45000"/>
                          <a:lumOff val="55000"/>
                        </a:srgbClr>
                      </a:gs>
                      <a:gs pos="83000">
                        <a:srgbClr val="5B9BD5">
                          <a:lumMod val="45000"/>
                          <a:lumOff val="55000"/>
                        </a:srgbClr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000" b="1" dirty="0">
                <a:ln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74000">
                        <a:srgbClr val="5B9BD5">
                          <a:lumMod val="45000"/>
                          <a:lumOff val="55000"/>
                        </a:srgbClr>
                      </a:gs>
                      <a:gs pos="83000">
                        <a:srgbClr val="5B9BD5">
                          <a:lumMod val="45000"/>
                          <a:lumOff val="55000"/>
                        </a:srgbClr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4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734114" y="1701095"/>
            <a:ext cx="536450" cy="3739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03" tIns="46502" rIns="93003" bIns="46502" numCol="1" anchor="ctr" anchorCtr="0" compatLnSpc="1">
            <a:prstTxWarp prst="textNoShape">
              <a:avLst/>
            </a:prstTxWarp>
          </a:bodyPr>
          <a:lstStyle/>
          <a:p>
            <a:pPr defTabSz="930028" rtl="0">
              <a:defRPr/>
            </a:pPr>
            <a:r>
              <a:rPr kumimoji="1" lang="ja-JP" altLang="en-US" sz="1240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9690" y="1617277"/>
            <a:ext cx="3870611" cy="7408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 defTabSz="930028" rtl="0">
              <a:defRPr/>
            </a:pPr>
            <a:r>
              <a:rPr kumimoji="1" lang="en-US" altLang="ja-JP" sz="1735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735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 </a:t>
            </a:r>
            <a:r>
              <a:rPr kumimoji="1" lang="ja-JP" altLang="en-US" sz="2479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1735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79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479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</a:t>
            </a:r>
            <a:r>
              <a:rPr kumimoji="1" lang="ja-JP" altLang="en-US" sz="1735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日（日）</a:t>
            </a:r>
            <a:r>
              <a:rPr kumimoji="1" lang="en-US" altLang="ja-JP" sz="1735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13:30</a:t>
            </a:r>
            <a:r>
              <a:rPr kumimoji="1" lang="ja-JP" altLang="en-US" sz="1735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1735" b="1" kern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defTabSz="930028" rtl="0">
              <a:defRPr/>
            </a:pPr>
            <a:endParaRPr kumimoji="1" lang="ja-JP" altLang="en-US" sz="1735" b="1" kern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734114" y="2333407"/>
            <a:ext cx="536450" cy="43189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03" tIns="46502" rIns="93003" bIns="46502" numCol="1" anchor="ctr" anchorCtr="0" compatLnSpc="1">
            <a:prstTxWarp prst="textNoShape">
              <a:avLst/>
            </a:prstTxWarp>
          </a:bodyPr>
          <a:lstStyle/>
          <a:p>
            <a:pPr defTabSz="930028" rtl="0">
              <a:defRPr/>
            </a:pPr>
            <a:r>
              <a:rPr kumimoji="1" lang="ja-JP" altLang="en-US" sz="1240" b="1" kern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</a:t>
            </a:r>
            <a:endParaRPr kumimoji="1" lang="en-US" altLang="ja-JP" sz="1240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3536" y="2419964"/>
            <a:ext cx="587727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30028" rtl="0">
              <a:lnSpc>
                <a:spcPts val="1700"/>
              </a:lnSpc>
              <a:defRPr/>
            </a:pPr>
            <a:r>
              <a:rPr kumimoji="1" lang="ja-JP" altLang="en-US" sz="1800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前橋スズラン新館</a:t>
            </a:r>
            <a:r>
              <a:rPr kumimoji="1" lang="en-US" altLang="ja-JP" sz="1800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800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　特設会場</a:t>
            </a:r>
            <a:endParaRPr kumimoji="1" lang="en-US" altLang="ja-JP" sz="1800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5045" y="4279681"/>
            <a:ext cx="6627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200" b="1" dirty="0" smtClean="0">
                <a:solidFill>
                  <a:srgbClr val="00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200" b="1" dirty="0">
                <a:solidFill>
                  <a:srgbClr val="00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200" b="1" dirty="0" smtClean="0">
                <a:solidFill>
                  <a:srgbClr val="00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日本、そして群馬県における循環器疾患の現状　</a:t>
            </a:r>
            <a:r>
              <a:rPr kumimoji="1" lang="en-US" altLang="ja-JP" sz="2200" b="1" dirty="0" smtClean="0">
                <a:solidFill>
                  <a:srgbClr val="00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kumimoji="1" lang="en-US" altLang="ja-JP" sz="2200" b="1" dirty="0">
              <a:solidFill>
                <a:srgbClr val="00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25825" y="4684834"/>
            <a:ext cx="5551393" cy="52127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29517" tIns="29517" rIns="29517" bIns="29517" numCol="1" spcCol="38100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演者：　</a:t>
            </a:r>
            <a:r>
              <a:rPr kumimoji="1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群馬大学大学院医学系研究科内科学講座循環器内科分野</a:t>
            </a: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r>
              <a:rPr kumimoji="1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教授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石井　秀樹　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344" y="5516618"/>
            <a:ext cx="5917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2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2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心不全って何？　</a:t>
            </a:r>
            <a:r>
              <a:rPr kumimoji="1" lang="en-US" altLang="ja-JP" sz="22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kumimoji="1" lang="ja-JP" altLang="en-US" sz="2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7834" y="5873754"/>
            <a:ext cx="523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演者：群馬県立心臓血管センター　　　副院長</a:t>
            </a:r>
            <a:r>
              <a:rPr kumimoji="1" lang="ja-JP" altLang="en-US" sz="1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安達　　仁　</a:t>
            </a:r>
            <a:endParaRPr kumimoji="1" lang="ja-JP" altLang="en-US" sz="1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254" y="6601850"/>
            <a:ext cx="6249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2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2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2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心不全の一歩手前で踏みとどまるために</a:t>
            </a:r>
            <a:r>
              <a:rPr kumimoji="1" lang="ja-JP" altLang="en-US" sz="22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2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kumimoji="1" lang="ja-JP" altLang="en-US" sz="22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A6312-F4EB-4F07-A46C-D67772A730E5}"/>
              </a:ext>
            </a:extLst>
          </p:cNvPr>
          <p:cNvSpPr txBox="1"/>
          <p:nvPr/>
        </p:nvSpPr>
        <p:spPr>
          <a:xfrm>
            <a:off x="1725825" y="6953710"/>
            <a:ext cx="5147109" cy="30583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29517" tIns="29517" rIns="29517" bIns="29517" numCol="1" spcCol="38100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演者</a:t>
            </a:r>
            <a:r>
              <a:rPr kumimoji="1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前橋赤十字病院　</a:t>
            </a:r>
            <a:r>
              <a:rPr kumimoji="1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 副院長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丹下 正一　 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Picture 2" descr="http://kids.wanpug.com/illust/illust4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41" y="7888167"/>
            <a:ext cx="2630336" cy="1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63536" y="2663619"/>
            <a:ext cx="5177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先着８０名様　入場無料　　　　　　　　　　　　　　　　　　　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（来場された方に心不全健康管理手帳を配布いたします）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39A2CED-7B1B-437F-84F4-01151ED349C9}"/>
              </a:ext>
            </a:extLst>
          </p:cNvPr>
          <p:cNvSpPr/>
          <p:nvPr/>
        </p:nvSpPr>
        <p:spPr>
          <a:xfrm>
            <a:off x="1070987" y="9643569"/>
            <a:ext cx="4986145" cy="22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主催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：群馬心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不全地域連携協議会 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群馬県医師会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39A2CED-7B1B-437F-84F4-01151ED349C9}"/>
              </a:ext>
            </a:extLst>
          </p:cNvPr>
          <p:cNvSpPr/>
          <p:nvPr/>
        </p:nvSpPr>
        <p:spPr>
          <a:xfrm>
            <a:off x="832462" y="9865791"/>
            <a:ext cx="5808494" cy="24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協賛：群馬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大学医学部循環器内科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群馬県立心臓血管センター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前橋赤十字病院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9690" y="3331694"/>
            <a:ext cx="5487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司会：群馬県立心臓血管センター　副院長　安達　仁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65978" y="7535484"/>
            <a:ext cx="589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挨拶：群馬大学大学院医学系研究科内科学講座循環期内科分野　　　　　　　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34727" y="3792791"/>
            <a:ext cx="410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挨拶：群馬県医師会　副会長　川島　崇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25334" y="5074928"/>
            <a:ext cx="18113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分休憩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58373" y="6242740"/>
            <a:ext cx="18113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分休憩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4114" y="3561921"/>
            <a:ext cx="219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開会（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13:30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13:35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36708" y="7818171"/>
            <a:ext cx="194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教授　石井　秀樹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4114" y="4074834"/>
            <a:ext cx="2644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講演１（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13:35~14:05)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4114" y="5280266"/>
            <a:ext cx="2644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講演２（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14:15~14:45)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4114" y="6349538"/>
            <a:ext cx="2644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講演３（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14:55~15:25)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4114" y="7268390"/>
            <a:ext cx="219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閉会（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15:30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つくしとワン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1448054"/>
            <a:ext cx="1584945" cy="15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39A2CED-7B1B-437F-84F4-01151ED349C9}"/>
              </a:ext>
            </a:extLst>
          </p:cNvPr>
          <p:cNvSpPr/>
          <p:nvPr/>
        </p:nvSpPr>
        <p:spPr>
          <a:xfrm>
            <a:off x="1070987" y="10088143"/>
            <a:ext cx="4986145" cy="22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後援：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群馬県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79775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ユーザー設定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Helvetica Neue</vt:lpstr>
      <vt:lpstr>Meiryo UI</vt:lpstr>
      <vt:lpstr>ＭＳ Ｐゴシック</vt:lpstr>
      <vt:lpstr>ヒラギノ角ゴ ProN W3</vt:lpstr>
      <vt:lpstr>メイリオ</vt:lpstr>
      <vt:lpstr>游ゴシック</vt:lpstr>
      <vt:lpstr>游ゴシック Light</vt:lpstr>
      <vt:lpstr>Arial</vt:lpstr>
      <vt:lpstr>Calibri</vt:lpstr>
      <vt:lpstr>デザインの設定</vt:lpstr>
      <vt:lpstr>1_デザインの設定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2023-03-30T01:54:21Z</dcterms:modified>
</cp:coreProperties>
</file>