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9906000" type="A4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 showGuides="1">
      <p:cViewPr varScale="1">
        <p:scale>
          <a:sx n="73" d="100"/>
          <a:sy n="73" d="100"/>
        </p:scale>
        <p:origin x="1350" y="84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9B03C-41A7-4AD6-82F0-FD338D0F814D}" type="datetimeFigureOut">
              <a:rPr kumimoji="1" lang="ja-JP" altLang="en-US" smtClean="0"/>
              <a:t>2015/6/12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DF8AF-822A-4C3A-93A9-C3213C22E0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86221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9B03C-41A7-4AD6-82F0-FD338D0F814D}" type="datetimeFigureOut">
              <a:rPr kumimoji="1" lang="ja-JP" altLang="en-US" smtClean="0"/>
              <a:t>2015/6/12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DF8AF-822A-4C3A-93A9-C3213C22E0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31863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9B03C-41A7-4AD6-82F0-FD338D0F814D}" type="datetimeFigureOut">
              <a:rPr kumimoji="1" lang="ja-JP" altLang="en-US" smtClean="0"/>
              <a:t>2015/6/12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DF8AF-822A-4C3A-93A9-C3213C22E0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00267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9B03C-41A7-4AD6-82F0-FD338D0F814D}" type="datetimeFigureOut">
              <a:rPr kumimoji="1" lang="ja-JP" altLang="en-US" smtClean="0"/>
              <a:t>2015/6/12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DF8AF-822A-4C3A-93A9-C3213C22E0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435670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9B03C-41A7-4AD6-82F0-FD338D0F814D}" type="datetimeFigureOut">
              <a:rPr kumimoji="1" lang="ja-JP" altLang="en-US" smtClean="0"/>
              <a:t>2015/6/12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DF8AF-822A-4C3A-93A9-C3213C22E0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78778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9B03C-41A7-4AD6-82F0-FD338D0F814D}" type="datetimeFigureOut">
              <a:rPr kumimoji="1" lang="ja-JP" altLang="en-US" smtClean="0"/>
              <a:t>2015/6/12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DF8AF-822A-4C3A-93A9-C3213C22E0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739569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9B03C-41A7-4AD6-82F0-FD338D0F814D}" type="datetimeFigureOut">
              <a:rPr kumimoji="1" lang="ja-JP" altLang="en-US" smtClean="0"/>
              <a:t>2015/6/12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DF8AF-822A-4C3A-93A9-C3213C22E0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81581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9B03C-41A7-4AD6-82F0-FD338D0F814D}" type="datetimeFigureOut">
              <a:rPr kumimoji="1" lang="ja-JP" altLang="en-US" smtClean="0"/>
              <a:t>2015/6/12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DF8AF-822A-4C3A-93A9-C3213C22E0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60643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9B03C-41A7-4AD6-82F0-FD338D0F814D}" type="datetimeFigureOut">
              <a:rPr kumimoji="1" lang="ja-JP" altLang="en-US" smtClean="0"/>
              <a:t>2015/6/12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DF8AF-822A-4C3A-93A9-C3213C22E0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88535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9B03C-41A7-4AD6-82F0-FD338D0F814D}" type="datetimeFigureOut">
              <a:rPr kumimoji="1" lang="ja-JP" altLang="en-US" smtClean="0"/>
              <a:t>2015/6/12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DF8AF-822A-4C3A-93A9-C3213C22E0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58922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9B03C-41A7-4AD6-82F0-FD338D0F814D}" type="datetimeFigureOut">
              <a:rPr kumimoji="1" lang="ja-JP" altLang="en-US" smtClean="0"/>
              <a:t>2015/6/12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DF8AF-822A-4C3A-93A9-C3213C22E0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24951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79B03C-41A7-4AD6-82F0-FD338D0F814D}" type="datetimeFigureOut">
              <a:rPr kumimoji="1" lang="ja-JP" altLang="en-US" smtClean="0"/>
              <a:t>2015/6/12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2DF8AF-822A-4C3A-93A9-C3213C22E0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052362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43691" y="195943"/>
            <a:ext cx="6609806" cy="1261884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altLang="ja-JP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!</a:t>
            </a:r>
            <a:r>
              <a:rPr kumimoji="1" lang="en-US" altLang="ja-JP" dirty="0" smtClean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!</a:t>
            </a:r>
            <a:r>
              <a:rPr kumimoji="1" lang="ja-JP" altLang="en-US" dirty="0" smtClean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韓国で中東呼吸器症候群（ＭＥＲＳ）が発生しています　</a:t>
            </a:r>
            <a:r>
              <a:rPr kumimoji="1" lang="en-US" altLang="ja-JP" dirty="0" smtClean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!!</a:t>
            </a:r>
          </a:p>
          <a:p>
            <a:endParaRPr lang="en-US" altLang="ja-JP" dirty="0">
              <a:solidFill>
                <a:schemeClr val="bg1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r>
              <a:rPr kumimoji="1" lang="ja-JP" altLang="en-US" sz="2000" dirty="0" smtClean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韓国や中東地域（アラビア半島又はその周辺諸国）から</a:t>
            </a:r>
            <a:endParaRPr kumimoji="1" lang="en-US" altLang="ja-JP" sz="2000" dirty="0" smtClean="0">
              <a:solidFill>
                <a:schemeClr val="bg1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r>
              <a:rPr kumimoji="1" lang="ja-JP" altLang="en-US" sz="2000" dirty="0" smtClean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１４日以内に帰国・入国された方へ</a:t>
            </a:r>
            <a:endParaRPr kumimoji="1" lang="ja-JP" altLang="en-US" sz="2000" dirty="0">
              <a:solidFill>
                <a:schemeClr val="bg1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14076" y="3708146"/>
            <a:ext cx="6439421" cy="3970318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2800" dirty="0" smtClean="0">
                <a:latin typeface="+mn-ea"/>
              </a:rPr>
              <a:t>発熱やせきなどの呼吸器症状がある方やＭＥＲＳが疑われる患者と接触した可能性がある方は、</a:t>
            </a:r>
            <a:r>
              <a:rPr kumimoji="1" lang="ja-JP" altLang="en-US" sz="2800" u="sng" dirty="0" smtClean="0"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必ず下記の保健福祉事務所（保健所）に、直ちに電話でご相談ください。</a:t>
            </a:r>
            <a:endParaRPr kumimoji="1" lang="en-US" altLang="ja-JP" sz="2800" u="sng" dirty="0" smtClean="0">
              <a:latin typeface="ＤＦ特太ゴシック体" panose="020B0509000000000000" pitchFamily="49" charset="-128"/>
              <a:ea typeface="ＤＦ特太ゴシック体" panose="020B0509000000000000" pitchFamily="49" charset="-128"/>
            </a:endParaRPr>
          </a:p>
          <a:p>
            <a:endParaRPr lang="en-US" altLang="ja-JP" sz="2800" dirty="0">
              <a:latin typeface="ＤＦ特太ゴシック体" panose="020B0509000000000000" pitchFamily="49" charset="-128"/>
              <a:ea typeface="ＤＦ特太ゴシック体" panose="020B0509000000000000" pitchFamily="49" charset="-128"/>
            </a:endParaRPr>
          </a:p>
          <a:p>
            <a:r>
              <a:rPr kumimoji="1" lang="ja-JP" altLang="en-US" sz="2800" dirty="0" smtClean="0">
                <a:latin typeface="+mn-ea"/>
              </a:rPr>
              <a:t>また、二次感染を防止するため、</a:t>
            </a:r>
            <a:r>
              <a:rPr kumimoji="1" lang="ja-JP" altLang="en-US" sz="2800" u="sng" dirty="0" smtClean="0"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事前</a:t>
            </a:r>
            <a:r>
              <a:rPr kumimoji="1" lang="ja-JP" altLang="en-US" sz="2800" u="sng" dirty="0" smtClean="0"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連絡なく</a:t>
            </a:r>
            <a:r>
              <a:rPr kumimoji="1" lang="ja-JP" altLang="en-US" sz="2800" u="sng" dirty="0" smtClean="0"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直接医療機関を受診することがないよう</a:t>
            </a:r>
            <a:r>
              <a:rPr kumimoji="1" lang="ja-JP" altLang="en-US" sz="2800" dirty="0" smtClean="0">
                <a:latin typeface="+mn-ea"/>
              </a:rPr>
              <a:t>お願いします。</a:t>
            </a:r>
            <a:endParaRPr kumimoji="1" lang="ja-JP" altLang="en-US" sz="2800" dirty="0">
              <a:latin typeface="+mn-ea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14076" y="1658122"/>
            <a:ext cx="3733517" cy="18022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《</a:t>
            </a:r>
            <a:r>
              <a:rPr kumimoji="1" lang="ja-JP" altLang="en-US" dirty="0" smtClean="0"/>
              <a:t>韓国における患者等の発生状況</a:t>
            </a:r>
            <a:r>
              <a:rPr kumimoji="1" lang="en-US" altLang="ja-JP" dirty="0" smtClean="0"/>
              <a:t>》</a:t>
            </a:r>
          </a:p>
          <a:p>
            <a:r>
              <a:rPr lang="en-US" altLang="ja-JP" dirty="0"/>
              <a:t>2015</a:t>
            </a:r>
            <a:r>
              <a:rPr lang="ja-JP" altLang="en-US" dirty="0" smtClean="0"/>
              <a:t>年</a:t>
            </a:r>
            <a:r>
              <a:rPr lang="en-US" altLang="ja-JP" dirty="0" smtClean="0"/>
              <a:t>5</a:t>
            </a:r>
            <a:r>
              <a:rPr lang="ja-JP" altLang="en-US" dirty="0" smtClean="0"/>
              <a:t>月</a:t>
            </a:r>
            <a:r>
              <a:rPr lang="en-US" altLang="ja-JP" dirty="0" smtClean="0"/>
              <a:t>20</a:t>
            </a:r>
            <a:r>
              <a:rPr lang="ja-JP" altLang="en-US" dirty="0" smtClean="0"/>
              <a:t>日、韓国において初のＭＥＲＳ患者が確認されました。その後、医療機関において二次感染者が発生するなど、多数のＭＥＲＳ患者や死亡例が発生しています。</a:t>
            </a:r>
            <a:endParaRPr kumimoji="1" lang="ja-JP" altLang="en-US" dirty="0"/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10643" y="1592173"/>
            <a:ext cx="2076905" cy="1934197"/>
          </a:xfrm>
          <a:prstGeom prst="rect">
            <a:avLst/>
          </a:prstGeom>
        </p:spPr>
      </p:pic>
      <p:sp>
        <p:nvSpPr>
          <p:cNvPr id="8" name="テキスト ボックス 7"/>
          <p:cNvSpPr txBox="1"/>
          <p:nvPr/>
        </p:nvSpPr>
        <p:spPr>
          <a:xfrm>
            <a:off x="530087" y="8613912"/>
            <a:ext cx="5857461" cy="67710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/>
            <a:r>
              <a:rPr lang="ja-JP" altLang="en-US" dirty="0" smtClean="0"/>
              <a:t>○○保健福祉事務所（保健所）</a:t>
            </a:r>
            <a:endParaRPr lang="en-US" altLang="ja-JP" dirty="0" smtClean="0"/>
          </a:p>
          <a:p>
            <a:r>
              <a:rPr kumimoji="1" lang="ja-JP" altLang="en-US" dirty="0" smtClean="0"/>
              <a:t>電話：　</a:t>
            </a:r>
            <a:r>
              <a:rPr kumimoji="1" lang="ja-JP" altLang="en-US" sz="2000" dirty="0" smtClean="0"/>
              <a:t>　　　－　　　　－</a:t>
            </a:r>
            <a:endParaRPr kumimoji="1" lang="ja-JP" altLang="en-US" sz="2000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576961" y="9437495"/>
            <a:ext cx="37625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公益社団法人群馬県医師会・群馬県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463732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158</TotalTime>
  <Words>138</Words>
  <Application>Microsoft Office PowerPoint</Application>
  <PresentationFormat>A4 210 x 297 mm</PresentationFormat>
  <Paragraphs>12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ＤＦ特太ゴシック体</vt:lpstr>
      <vt:lpstr>HGP創英角ﾎﾟｯﾌﾟ体</vt:lpstr>
      <vt:lpstr>ＭＳ Ｐゴシック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>群馬県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池田 美由紀７１</dc:creator>
  <cp:lastModifiedBy>池田 美由紀７１</cp:lastModifiedBy>
  <cp:revision>7</cp:revision>
  <cp:lastPrinted>2015-06-12T06:10:22Z</cp:lastPrinted>
  <dcterms:created xsi:type="dcterms:W3CDTF">2015-06-12T01:45:10Z</dcterms:created>
  <dcterms:modified xsi:type="dcterms:W3CDTF">2015-06-12T06:13:27Z</dcterms:modified>
</cp:coreProperties>
</file>